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678" y="1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49727" y="1290573"/>
            <a:ext cx="5892545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1" i="0">
                <a:solidFill>
                  <a:schemeClr val="bg1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036" y="215900"/>
            <a:ext cx="549910" cy="29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Segoe UI"/>
                <a:cs typeface="Segoe U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67739" y="2232786"/>
            <a:ext cx="10256520" cy="2256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jp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hyperlink" Target="https://docs.google.com/spreadsheets/d/1h3EsPf-fTLrzpP7sGeyuRnGBXrdJRcXY/edit?usp=sharing&amp;ouid=105519103382792804653&amp;rtpof=true&amp;sd=true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7.png"/><Relationship Id="rId26" Type="http://schemas.openxmlformats.org/officeDocument/2006/relationships/image" Target="../media/image85.png"/><Relationship Id="rId39" Type="http://schemas.openxmlformats.org/officeDocument/2006/relationships/image" Target="../media/image98.png"/><Relationship Id="rId21" Type="http://schemas.openxmlformats.org/officeDocument/2006/relationships/image" Target="../media/image80.png"/><Relationship Id="rId34" Type="http://schemas.openxmlformats.org/officeDocument/2006/relationships/image" Target="../media/image93.png"/><Relationship Id="rId42" Type="http://schemas.openxmlformats.org/officeDocument/2006/relationships/image" Target="../media/image101.png"/><Relationship Id="rId47" Type="http://schemas.openxmlformats.org/officeDocument/2006/relationships/image" Target="../media/image106.png"/><Relationship Id="rId50" Type="http://schemas.openxmlformats.org/officeDocument/2006/relationships/image" Target="../media/image109.png"/><Relationship Id="rId55" Type="http://schemas.openxmlformats.org/officeDocument/2006/relationships/image" Target="../media/image114.png"/><Relationship Id="rId63" Type="http://schemas.openxmlformats.org/officeDocument/2006/relationships/image" Target="../media/image122.png"/><Relationship Id="rId68" Type="http://schemas.openxmlformats.org/officeDocument/2006/relationships/image" Target="../media/image127.png"/><Relationship Id="rId7" Type="http://schemas.openxmlformats.org/officeDocument/2006/relationships/image" Target="../media/image66.png"/><Relationship Id="rId71" Type="http://schemas.openxmlformats.org/officeDocument/2006/relationships/image" Target="../media/image130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29" Type="http://schemas.openxmlformats.org/officeDocument/2006/relationships/image" Target="../media/image88.png"/><Relationship Id="rId11" Type="http://schemas.openxmlformats.org/officeDocument/2006/relationships/image" Target="../media/image70.png"/><Relationship Id="rId24" Type="http://schemas.openxmlformats.org/officeDocument/2006/relationships/image" Target="../media/image83.png"/><Relationship Id="rId32" Type="http://schemas.openxmlformats.org/officeDocument/2006/relationships/image" Target="../media/image91.png"/><Relationship Id="rId37" Type="http://schemas.openxmlformats.org/officeDocument/2006/relationships/image" Target="../media/image96.png"/><Relationship Id="rId40" Type="http://schemas.openxmlformats.org/officeDocument/2006/relationships/image" Target="../media/image99.png"/><Relationship Id="rId45" Type="http://schemas.openxmlformats.org/officeDocument/2006/relationships/image" Target="../media/image104.png"/><Relationship Id="rId53" Type="http://schemas.openxmlformats.org/officeDocument/2006/relationships/image" Target="../media/image112.png"/><Relationship Id="rId58" Type="http://schemas.openxmlformats.org/officeDocument/2006/relationships/image" Target="../media/image117.png"/><Relationship Id="rId66" Type="http://schemas.openxmlformats.org/officeDocument/2006/relationships/image" Target="../media/image125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23" Type="http://schemas.openxmlformats.org/officeDocument/2006/relationships/image" Target="../media/image82.png"/><Relationship Id="rId28" Type="http://schemas.openxmlformats.org/officeDocument/2006/relationships/image" Target="../media/image87.png"/><Relationship Id="rId36" Type="http://schemas.openxmlformats.org/officeDocument/2006/relationships/image" Target="../media/image95.png"/><Relationship Id="rId49" Type="http://schemas.openxmlformats.org/officeDocument/2006/relationships/image" Target="../media/image108.png"/><Relationship Id="rId57" Type="http://schemas.openxmlformats.org/officeDocument/2006/relationships/image" Target="../media/image116.png"/><Relationship Id="rId61" Type="http://schemas.openxmlformats.org/officeDocument/2006/relationships/image" Target="../media/image120.png"/><Relationship Id="rId10" Type="http://schemas.openxmlformats.org/officeDocument/2006/relationships/image" Target="../media/image69.png"/><Relationship Id="rId19" Type="http://schemas.openxmlformats.org/officeDocument/2006/relationships/image" Target="../media/image78.png"/><Relationship Id="rId31" Type="http://schemas.openxmlformats.org/officeDocument/2006/relationships/image" Target="../media/image90.png"/><Relationship Id="rId44" Type="http://schemas.openxmlformats.org/officeDocument/2006/relationships/image" Target="../media/image103.png"/><Relationship Id="rId52" Type="http://schemas.openxmlformats.org/officeDocument/2006/relationships/image" Target="../media/image111.png"/><Relationship Id="rId60" Type="http://schemas.openxmlformats.org/officeDocument/2006/relationships/image" Target="../media/image119.png"/><Relationship Id="rId65" Type="http://schemas.openxmlformats.org/officeDocument/2006/relationships/image" Target="../media/image124.png"/><Relationship Id="rId73" Type="http://schemas.openxmlformats.org/officeDocument/2006/relationships/image" Target="../media/image132.jp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Relationship Id="rId22" Type="http://schemas.openxmlformats.org/officeDocument/2006/relationships/image" Target="../media/image81.png"/><Relationship Id="rId27" Type="http://schemas.openxmlformats.org/officeDocument/2006/relationships/image" Target="../media/image86.png"/><Relationship Id="rId30" Type="http://schemas.openxmlformats.org/officeDocument/2006/relationships/image" Target="../media/image89.png"/><Relationship Id="rId35" Type="http://schemas.openxmlformats.org/officeDocument/2006/relationships/image" Target="../media/image94.png"/><Relationship Id="rId43" Type="http://schemas.openxmlformats.org/officeDocument/2006/relationships/image" Target="../media/image102.png"/><Relationship Id="rId48" Type="http://schemas.openxmlformats.org/officeDocument/2006/relationships/image" Target="../media/image107.png"/><Relationship Id="rId56" Type="http://schemas.openxmlformats.org/officeDocument/2006/relationships/image" Target="../media/image115.png"/><Relationship Id="rId64" Type="http://schemas.openxmlformats.org/officeDocument/2006/relationships/image" Target="../media/image123.png"/><Relationship Id="rId69" Type="http://schemas.openxmlformats.org/officeDocument/2006/relationships/image" Target="../media/image128.png"/><Relationship Id="rId8" Type="http://schemas.openxmlformats.org/officeDocument/2006/relationships/image" Target="../media/image67.png"/><Relationship Id="rId51" Type="http://schemas.openxmlformats.org/officeDocument/2006/relationships/image" Target="../media/image110.png"/><Relationship Id="rId72" Type="http://schemas.openxmlformats.org/officeDocument/2006/relationships/image" Target="../media/image131.png"/><Relationship Id="rId3" Type="http://schemas.openxmlformats.org/officeDocument/2006/relationships/image" Target="../media/image62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5" Type="http://schemas.openxmlformats.org/officeDocument/2006/relationships/image" Target="../media/image84.png"/><Relationship Id="rId33" Type="http://schemas.openxmlformats.org/officeDocument/2006/relationships/image" Target="../media/image92.png"/><Relationship Id="rId38" Type="http://schemas.openxmlformats.org/officeDocument/2006/relationships/image" Target="../media/image97.png"/><Relationship Id="rId46" Type="http://schemas.openxmlformats.org/officeDocument/2006/relationships/image" Target="../media/image105.png"/><Relationship Id="rId59" Type="http://schemas.openxmlformats.org/officeDocument/2006/relationships/image" Target="../media/image118.png"/><Relationship Id="rId67" Type="http://schemas.openxmlformats.org/officeDocument/2006/relationships/image" Target="../media/image126.png"/><Relationship Id="rId20" Type="http://schemas.openxmlformats.org/officeDocument/2006/relationships/image" Target="../media/image79.png"/><Relationship Id="rId41" Type="http://schemas.openxmlformats.org/officeDocument/2006/relationships/image" Target="../media/image100.png"/><Relationship Id="rId54" Type="http://schemas.openxmlformats.org/officeDocument/2006/relationships/image" Target="../media/image113.png"/><Relationship Id="rId62" Type="http://schemas.openxmlformats.org/officeDocument/2006/relationships/image" Target="../media/image121.png"/><Relationship Id="rId70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4.png"/><Relationship Id="rId18" Type="http://schemas.openxmlformats.org/officeDocument/2006/relationships/image" Target="../media/image149.png"/><Relationship Id="rId26" Type="http://schemas.openxmlformats.org/officeDocument/2006/relationships/image" Target="../media/image157.png"/><Relationship Id="rId39" Type="http://schemas.openxmlformats.org/officeDocument/2006/relationships/image" Target="../media/image170.png"/><Relationship Id="rId21" Type="http://schemas.openxmlformats.org/officeDocument/2006/relationships/image" Target="../media/image152.png"/><Relationship Id="rId34" Type="http://schemas.openxmlformats.org/officeDocument/2006/relationships/image" Target="../media/image165.png"/><Relationship Id="rId42" Type="http://schemas.openxmlformats.org/officeDocument/2006/relationships/image" Target="../media/image173.png"/><Relationship Id="rId47" Type="http://schemas.openxmlformats.org/officeDocument/2006/relationships/image" Target="../media/image178.png"/><Relationship Id="rId50" Type="http://schemas.openxmlformats.org/officeDocument/2006/relationships/image" Target="../media/image181.png"/><Relationship Id="rId55" Type="http://schemas.openxmlformats.org/officeDocument/2006/relationships/image" Target="../media/image186.png"/><Relationship Id="rId63" Type="http://schemas.openxmlformats.org/officeDocument/2006/relationships/image" Target="../media/image194.png"/><Relationship Id="rId68" Type="http://schemas.openxmlformats.org/officeDocument/2006/relationships/image" Target="../media/image199.png"/><Relationship Id="rId7" Type="http://schemas.openxmlformats.org/officeDocument/2006/relationships/image" Target="../media/image138.png"/><Relationship Id="rId71" Type="http://schemas.openxmlformats.org/officeDocument/2006/relationships/image" Target="../media/image202.png"/><Relationship Id="rId2" Type="http://schemas.openxmlformats.org/officeDocument/2006/relationships/image" Target="../media/image133.png"/><Relationship Id="rId16" Type="http://schemas.openxmlformats.org/officeDocument/2006/relationships/image" Target="../media/image147.png"/><Relationship Id="rId29" Type="http://schemas.openxmlformats.org/officeDocument/2006/relationships/image" Target="../media/image160.png"/><Relationship Id="rId11" Type="http://schemas.openxmlformats.org/officeDocument/2006/relationships/image" Target="../media/image142.png"/><Relationship Id="rId24" Type="http://schemas.openxmlformats.org/officeDocument/2006/relationships/image" Target="../media/image155.png"/><Relationship Id="rId32" Type="http://schemas.openxmlformats.org/officeDocument/2006/relationships/image" Target="../media/image163.png"/><Relationship Id="rId37" Type="http://schemas.openxmlformats.org/officeDocument/2006/relationships/image" Target="../media/image168.png"/><Relationship Id="rId40" Type="http://schemas.openxmlformats.org/officeDocument/2006/relationships/image" Target="../media/image171.png"/><Relationship Id="rId45" Type="http://schemas.openxmlformats.org/officeDocument/2006/relationships/image" Target="../media/image176.png"/><Relationship Id="rId53" Type="http://schemas.openxmlformats.org/officeDocument/2006/relationships/image" Target="../media/image184.png"/><Relationship Id="rId58" Type="http://schemas.openxmlformats.org/officeDocument/2006/relationships/image" Target="../media/image189.png"/><Relationship Id="rId66" Type="http://schemas.openxmlformats.org/officeDocument/2006/relationships/image" Target="../media/image197.png"/><Relationship Id="rId74" Type="http://schemas.openxmlformats.org/officeDocument/2006/relationships/image" Target="../media/image205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23" Type="http://schemas.openxmlformats.org/officeDocument/2006/relationships/image" Target="../media/image154.png"/><Relationship Id="rId28" Type="http://schemas.openxmlformats.org/officeDocument/2006/relationships/image" Target="../media/image159.png"/><Relationship Id="rId36" Type="http://schemas.openxmlformats.org/officeDocument/2006/relationships/image" Target="../media/image167.png"/><Relationship Id="rId49" Type="http://schemas.openxmlformats.org/officeDocument/2006/relationships/image" Target="../media/image180.png"/><Relationship Id="rId57" Type="http://schemas.openxmlformats.org/officeDocument/2006/relationships/image" Target="../media/image188.png"/><Relationship Id="rId61" Type="http://schemas.openxmlformats.org/officeDocument/2006/relationships/image" Target="../media/image192.png"/><Relationship Id="rId10" Type="http://schemas.openxmlformats.org/officeDocument/2006/relationships/image" Target="../media/image141.png"/><Relationship Id="rId19" Type="http://schemas.openxmlformats.org/officeDocument/2006/relationships/image" Target="../media/image150.png"/><Relationship Id="rId31" Type="http://schemas.openxmlformats.org/officeDocument/2006/relationships/image" Target="../media/image162.png"/><Relationship Id="rId44" Type="http://schemas.openxmlformats.org/officeDocument/2006/relationships/image" Target="../media/image175.png"/><Relationship Id="rId52" Type="http://schemas.openxmlformats.org/officeDocument/2006/relationships/image" Target="../media/image183.png"/><Relationship Id="rId60" Type="http://schemas.openxmlformats.org/officeDocument/2006/relationships/image" Target="../media/image191.png"/><Relationship Id="rId65" Type="http://schemas.openxmlformats.org/officeDocument/2006/relationships/image" Target="../media/image196.png"/><Relationship Id="rId73" Type="http://schemas.openxmlformats.org/officeDocument/2006/relationships/image" Target="../media/image204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Relationship Id="rId22" Type="http://schemas.openxmlformats.org/officeDocument/2006/relationships/image" Target="../media/image153.png"/><Relationship Id="rId27" Type="http://schemas.openxmlformats.org/officeDocument/2006/relationships/image" Target="../media/image158.png"/><Relationship Id="rId30" Type="http://schemas.openxmlformats.org/officeDocument/2006/relationships/image" Target="../media/image161.png"/><Relationship Id="rId35" Type="http://schemas.openxmlformats.org/officeDocument/2006/relationships/image" Target="../media/image166.png"/><Relationship Id="rId43" Type="http://schemas.openxmlformats.org/officeDocument/2006/relationships/image" Target="../media/image174.png"/><Relationship Id="rId48" Type="http://schemas.openxmlformats.org/officeDocument/2006/relationships/image" Target="../media/image179.png"/><Relationship Id="rId56" Type="http://schemas.openxmlformats.org/officeDocument/2006/relationships/image" Target="../media/image187.png"/><Relationship Id="rId64" Type="http://schemas.openxmlformats.org/officeDocument/2006/relationships/image" Target="../media/image195.png"/><Relationship Id="rId69" Type="http://schemas.openxmlformats.org/officeDocument/2006/relationships/image" Target="../media/image200.png"/><Relationship Id="rId8" Type="http://schemas.openxmlformats.org/officeDocument/2006/relationships/image" Target="../media/image139.png"/><Relationship Id="rId51" Type="http://schemas.openxmlformats.org/officeDocument/2006/relationships/image" Target="../media/image182.png"/><Relationship Id="rId72" Type="http://schemas.openxmlformats.org/officeDocument/2006/relationships/image" Target="../media/image203.png"/><Relationship Id="rId3" Type="http://schemas.openxmlformats.org/officeDocument/2006/relationships/image" Target="../media/image134.png"/><Relationship Id="rId12" Type="http://schemas.openxmlformats.org/officeDocument/2006/relationships/image" Target="../media/image143.png"/><Relationship Id="rId17" Type="http://schemas.openxmlformats.org/officeDocument/2006/relationships/image" Target="../media/image148.png"/><Relationship Id="rId25" Type="http://schemas.openxmlformats.org/officeDocument/2006/relationships/image" Target="../media/image156.png"/><Relationship Id="rId33" Type="http://schemas.openxmlformats.org/officeDocument/2006/relationships/image" Target="../media/image164.png"/><Relationship Id="rId38" Type="http://schemas.openxmlformats.org/officeDocument/2006/relationships/image" Target="../media/image169.png"/><Relationship Id="rId46" Type="http://schemas.openxmlformats.org/officeDocument/2006/relationships/image" Target="../media/image177.png"/><Relationship Id="rId59" Type="http://schemas.openxmlformats.org/officeDocument/2006/relationships/image" Target="../media/image190.png"/><Relationship Id="rId67" Type="http://schemas.openxmlformats.org/officeDocument/2006/relationships/image" Target="../media/image198.png"/><Relationship Id="rId20" Type="http://schemas.openxmlformats.org/officeDocument/2006/relationships/image" Target="../media/image151.png"/><Relationship Id="rId41" Type="http://schemas.openxmlformats.org/officeDocument/2006/relationships/image" Target="../media/image172.png"/><Relationship Id="rId54" Type="http://schemas.openxmlformats.org/officeDocument/2006/relationships/image" Target="../media/image185.png"/><Relationship Id="rId62" Type="http://schemas.openxmlformats.org/officeDocument/2006/relationships/image" Target="../media/image193.png"/><Relationship Id="rId70" Type="http://schemas.openxmlformats.org/officeDocument/2006/relationships/image" Target="../media/image201.png"/><Relationship Id="rId75" Type="http://schemas.openxmlformats.org/officeDocument/2006/relationships/image" Target="../media/image206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26920" y="0"/>
              <a:ext cx="10165079" cy="685799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09479" y="1038808"/>
              <a:ext cx="4806315" cy="4803775"/>
            </a:xfrm>
            <a:custGeom>
              <a:avLst/>
              <a:gdLst/>
              <a:ahLst/>
              <a:cxnLst/>
              <a:rect l="l" t="t" r="r" b="b"/>
              <a:pathLst>
                <a:path w="4806315" h="4803775">
                  <a:moveTo>
                    <a:pt x="1625511" y="1483245"/>
                  </a:moveTo>
                  <a:lnTo>
                    <a:pt x="848093" y="1483245"/>
                  </a:lnTo>
                  <a:lnTo>
                    <a:pt x="848093" y="3955313"/>
                  </a:lnTo>
                  <a:lnTo>
                    <a:pt x="1625511" y="3955313"/>
                  </a:lnTo>
                  <a:lnTo>
                    <a:pt x="1625511" y="1483245"/>
                  </a:lnTo>
                  <a:close/>
                </a:path>
                <a:path w="4806315" h="4803775">
                  <a:moveTo>
                    <a:pt x="2685631" y="0"/>
                  </a:moveTo>
                  <a:lnTo>
                    <a:pt x="1908213" y="0"/>
                  </a:lnTo>
                  <a:lnTo>
                    <a:pt x="1908213" y="3955313"/>
                  </a:lnTo>
                  <a:lnTo>
                    <a:pt x="2685631" y="3955313"/>
                  </a:lnTo>
                  <a:lnTo>
                    <a:pt x="2685631" y="0"/>
                  </a:lnTo>
                  <a:close/>
                </a:path>
                <a:path w="4806315" h="4803775">
                  <a:moveTo>
                    <a:pt x="3745750" y="1483245"/>
                  </a:moveTo>
                  <a:lnTo>
                    <a:pt x="2968333" y="1483245"/>
                  </a:lnTo>
                  <a:lnTo>
                    <a:pt x="2968333" y="3955313"/>
                  </a:lnTo>
                  <a:lnTo>
                    <a:pt x="3745750" y="3955313"/>
                  </a:lnTo>
                  <a:lnTo>
                    <a:pt x="3745750" y="1483245"/>
                  </a:lnTo>
                  <a:close/>
                </a:path>
                <a:path w="4806315" h="4803775">
                  <a:moveTo>
                    <a:pt x="4805858" y="4379455"/>
                  </a:moveTo>
                  <a:lnTo>
                    <a:pt x="424053" y="4379455"/>
                  </a:lnTo>
                  <a:lnTo>
                    <a:pt x="424053" y="584"/>
                  </a:lnTo>
                  <a:lnTo>
                    <a:pt x="0" y="584"/>
                  </a:lnTo>
                  <a:lnTo>
                    <a:pt x="0" y="4379455"/>
                  </a:lnTo>
                  <a:lnTo>
                    <a:pt x="0" y="4803508"/>
                  </a:lnTo>
                  <a:lnTo>
                    <a:pt x="4805858" y="4803508"/>
                  </a:lnTo>
                  <a:lnTo>
                    <a:pt x="4805858" y="4379455"/>
                  </a:lnTo>
                  <a:close/>
                </a:path>
                <a:path w="4806315" h="4803775">
                  <a:moveTo>
                    <a:pt x="4805858" y="2683967"/>
                  </a:moveTo>
                  <a:lnTo>
                    <a:pt x="4028440" y="2683967"/>
                  </a:lnTo>
                  <a:lnTo>
                    <a:pt x="4028440" y="3955313"/>
                  </a:lnTo>
                  <a:lnTo>
                    <a:pt x="4805858" y="3955313"/>
                  </a:lnTo>
                  <a:lnTo>
                    <a:pt x="4805858" y="26839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2160" y="1630629"/>
              <a:ext cx="8145272" cy="1122984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709491" y="1039393"/>
            <a:ext cx="767080" cy="437896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R="332105">
              <a:lnSpc>
                <a:spcPct val="100000"/>
              </a:lnSpc>
              <a:spcBef>
                <a:spcPts val="35"/>
              </a:spcBef>
            </a:pPr>
            <a:endParaRPr sz="5800">
              <a:latin typeface="Times New Roman"/>
              <a:cs typeface="Times New Roman"/>
            </a:endParaRPr>
          </a:p>
          <a:p>
            <a:pPr marL="81280">
              <a:lnSpc>
                <a:spcPct val="100000"/>
              </a:lnSpc>
              <a:spcBef>
                <a:spcPts val="5"/>
              </a:spcBef>
            </a:pPr>
            <a:r>
              <a:rPr sz="4000" b="1" spc="335" dirty="0">
                <a:solidFill>
                  <a:srgbClr val="FFFFFF"/>
                </a:solidFill>
                <a:latin typeface="Cambria"/>
                <a:cs typeface="Cambria"/>
              </a:rPr>
              <a:t>YZ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346705" y="1879218"/>
            <a:ext cx="14573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270" dirty="0">
                <a:latin typeface="Cambria"/>
                <a:cs typeface="Cambria"/>
              </a:rPr>
              <a:t>A</a:t>
            </a:r>
            <a:r>
              <a:rPr sz="4000" spc="250" dirty="0">
                <a:latin typeface="Cambria"/>
                <a:cs typeface="Cambria"/>
              </a:rPr>
              <a:t>NA</a:t>
            </a:r>
            <a:r>
              <a:rPr sz="4000" spc="350" dirty="0">
                <a:latin typeface="Cambria"/>
                <a:cs typeface="Cambria"/>
              </a:rPr>
              <a:t>L</a:t>
            </a:r>
            <a:endParaRPr sz="4000">
              <a:latin typeface="Cambria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59101" y="1879218"/>
            <a:ext cx="539115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161415" algn="l"/>
                <a:tab pos="3651250" algn="l"/>
              </a:tabLst>
            </a:pPr>
            <a:r>
              <a:rPr sz="4000" b="1" spc="325" dirty="0">
                <a:solidFill>
                  <a:srgbClr val="FFFFFF"/>
                </a:solidFill>
                <a:latin typeface="Cambria"/>
                <a:cs typeface="Cambria"/>
              </a:rPr>
              <a:t>ING	</a:t>
            </a:r>
            <a:r>
              <a:rPr sz="4000" b="1" spc="305" dirty="0">
                <a:solidFill>
                  <a:srgbClr val="FFFFFF"/>
                </a:solidFill>
                <a:latin typeface="Cambria"/>
                <a:cs typeface="Cambria"/>
              </a:rPr>
              <a:t>AMAZON	</a:t>
            </a:r>
            <a:r>
              <a:rPr sz="4000" b="1" spc="465" dirty="0">
                <a:solidFill>
                  <a:srgbClr val="FFFFFF"/>
                </a:solidFill>
                <a:latin typeface="Cambria"/>
                <a:cs typeface="Cambria"/>
              </a:rPr>
              <a:t>SALES</a:t>
            </a:r>
            <a:endParaRPr sz="4000">
              <a:latin typeface="Cambria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38216" y="2179269"/>
            <a:ext cx="2149983" cy="112298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344795" y="2427858"/>
            <a:ext cx="150812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270" dirty="0">
                <a:solidFill>
                  <a:srgbClr val="FFFFFF"/>
                </a:solidFill>
                <a:latin typeface="Cambria"/>
                <a:cs typeface="Cambria"/>
              </a:rPr>
              <a:t>DATA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00933" y="4749419"/>
            <a:ext cx="4556378" cy="349250"/>
            <a:chOff x="3400933" y="4749419"/>
            <a:chExt cx="4556378" cy="34925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00933" y="4749419"/>
              <a:ext cx="1505330" cy="28054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82489" y="4762500"/>
              <a:ext cx="1284351" cy="33616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23253" y="4769104"/>
              <a:ext cx="1234058" cy="32931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8D1F860-BDAA-4C79-9D14-6EBAD62AF822}"/>
              </a:ext>
            </a:extLst>
          </p:cNvPr>
          <p:cNvSpPr txBox="1"/>
          <p:nvPr/>
        </p:nvSpPr>
        <p:spPr>
          <a:xfrm>
            <a:off x="4485449" y="6142634"/>
            <a:ext cx="42190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VASHU DEV MALIK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339" y="5138166"/>
            <a:ext cx="12037060" cy="173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-At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$15,454,172.47,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Better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was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187.21%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Ebony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Squash, which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425" spc="-15" baseline="35087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425" spc="157" baseline="3508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endParaRPr sz="14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$5,380,727.75.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accounted for 33.89%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Sales.</a:t>
            </a:r>
            <a:r>
              <a:rPr sz="1400" spc="3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Across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Item,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$5,380,727.75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$15,454,172.47.</a:t>
            </a:r>
            <a:endParaRPr sz="1400">
              <a:latin typeface="Segoe UI"/>
              <a:cs typeface="Segoe UI"/>
            </a:endParaRPr>
          </a:p>
          <a:p>
            <a:pPr marL="38100" marR="3048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-At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$5,459,826.26,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the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highest Profits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and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was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129.24%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Discover Manicotti,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which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425" spc="-15" baseline="35087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425" spc="195" baseline="3508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highest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Profits </a:t>
            </a:r>
            <a:r>
              <a:rPr sz="1400" spc="-3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$2,381,667.84.</a:t>
            </a:r>
            <a:r>
              <a:rPr sz="14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Better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accounted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30.35%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of Profits.</a:t>
            </a:r>
            <a:r>
              <a:rPr sz="1400" spc="-6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Across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all 5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Item,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$2,381,667.84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$5,459,826.26.</a:t>
            </a:r>
            <a:endParaRPr sz="1400">
              <a:latin typeface="Segoe UI"/>
              <a:cs typeface="Segoe UI"/>
            </a:endParaRPr>
          </a:p>
          <a:p>
            <a:pPr marL="38100" marR="25781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-At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$327.06,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BBB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Best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Corn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Oil had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425" spc="-22" baseline="35087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425" spc="157" baseline="3508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lowest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was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59.77%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than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Kiwi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Lox,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which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lowest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$204.71.</a:t>
            </a:r>
            <a:r>
              <a:rPr sz="1400" spc="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BBB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Best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Corn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Oil </a:t>
            </a:r>
            <a:r>
              <a:rPr sz="1400" spc="-3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accounted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26.16%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of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Sales.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Across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5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Item,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ranged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$204.71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to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$327.06.</a:t>
            </a:r>
            <a:endParaRPr sz="14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-At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$4,026.61, Landslide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Low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Fat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Apple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Butter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3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425" spc="-44" baseline="35087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425" spc="165" baseline="3508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Loss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was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91.27%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Fast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Lemon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Cookies,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which had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Loss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endParaRPr sz="14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$46,106.59.Fast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Lemon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Cookies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accounted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49.03%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Loss.Across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Item,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Loss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($46,106.59)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($4,026.61).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504139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1767" y="621791"/>
            <a:ext cx="4608576" cy="561441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51498" y="1135126"/>
            <a:ext cx="4185285" cy="13036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$1,13,97,206.36,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10021485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generated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highest </a:t>
            </a:r>
            <a:r>
              <a:rPr sz="1400" spc="-3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was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383.63%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endParaRPr sz="1400">
              <a:latin typeface="Segoe UI"/>
              <a:cs typeface="Segoe UI"/>
            </a:endParaRPr>
          </a:p>
          <a:p>
            <a:pPr marL="86360">
              <a:lnSpc>
                <a:spcPct val="100000"/>
              </a:lnSpc>
            </a:pP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10025241,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which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had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5</a:t>
            </a:r>
            <a:r>
              <a:rPr sz="1425" spc="7" baseline="35087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425" spc="165" baseline="3508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Sales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endParaRPr sz="1400">
              <a:latin typeface="Segoe UI"/>
              <a:cs typeface="Segoe UI"/>
            </a:endParaRPr>
          </a:p>
          <a:p>
            <a:pPr marL="38100">
              <a:lnSpc>
                <a:spcPct val="100000"/>
              </a:lnSpc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$23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,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56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,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595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66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.</a:t>
            </a:r>
            <a:r>
              <a:rPr sz="14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1002148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400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ac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ou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ted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18.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6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%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</a:t>
            </a:r>
            <a:endParaRPr sz="1400">
              <a:latin typeface="Segoe UI"/>
              <a:cs typeface="Segoe UI"/>
            </a:endParaRPr>
          </a:p>
          <a:p>
            <a:pPr marL="86360">
              <a:lnSpc>
                <a:spcPts val="1670"/>
              </a:lnSpc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Sales.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Across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10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CustKey,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Sales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ranged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endParaRPr sz="1400">
              <a:latin typeface="Segoe UI"/>
              <a:cs typeface="Segoe UI"/>
            </a:endParaRPr>
          </a:p>
          <a:p>
            <a:pPr marL="38100">
              <a:lnSpc>
                <a:spcPts val="1670"/>
              </a:lnSpc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$23,56,595.66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$1,13,97,206.36.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51498" y="4029836"/>
            <a:ext cx="4287520" cy="1090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$52,15,559.07, 10021485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generated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highest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Profits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was 312.11%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higher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than 10019194,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which </a:t>
            </a:r>
            <a:r>
              <a:rPr sz="1400" spc="-3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had the 5</a:t>
            </a:r>
            <a:r>
              <a:rPr sz="1425" baseline="35087" dirty="0">
                <a:solidFill>
                  <a:srgbClr val="FFFFFF"/>
                </a:solidFill>
                <a:latin typeface="Segoe UI"/>
                <a:cs typeface="Segoe UI"/>
              </a:rPr>
              <a:t>th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highest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Profits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$12,65,561.04. Across all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10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CustKey,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Profits ranged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$1265561.04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endParaRPr sz="1400">
              <a:latin typeface="Segoe UI"/>
              <a:cs typeface="Segoe UI"/>
            </a:endParaRPr>
          </a:p>
          <a:p>
            <a:pPr marL="38100">
              <a:lnSpc>
                <a:spcPts val="1655"/>
              </a:lnSpc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$5215559.07.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438" y="1557489"/>
            <a:ext cx="1705229" cy="46460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12852" y="1683766"/>
            <a:ext cx="11986895" cy="3721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6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600" b="1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Segoe UI"/>
                <a:cs typeface="Segoe UI"/>
              </a:rPr>
              <a:t>Profit:</a:t>
            </a:r>
            <a:endParaRPr sz="1600">
              <a:latin typeface="Segoe UI"/>
              <a:cs typeface="Segoe UI"/>
            </a:endParaRPr>
          </a:p>
          <a:p>
            <a:pPr marL="12700" marR="5080">
              <a:lnSpc>
                <a:spcPct val="120200"/>
              </a:lnSpc>
              <a:spcBef>
                <a:spcPts val="98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trended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down,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resulting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10.42%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decrease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between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2017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2018.</a:t>
            </a:r>
            <a:r>
              <a:rPr sz="1400" spc="6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started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trending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down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2017, falling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10.42%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($23,69,531.66)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4 quarters.</a:t>
            </a:r>
            <a:r>
              <a:rPr sz="14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dropped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 $2,27,29,856.29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$2,03,60,324.63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during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its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steepest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decline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between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2017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2018.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trended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down,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resulting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5.06% decrease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between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2018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October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2019.</a:t>
            </a:r>
            <a:r>
              <a:rPr sz="1400" spc="8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started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trending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up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on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April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2019,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rising </a:t>
            </a:r>
            <a:r>
              <a:rPr sz="1400" spc="-3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by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6.22%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($11,31,718.23)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2 quarters.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Sales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jumped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$1,81,99,115.14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$1,93,30,833.37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during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its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steepest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incline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between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April 2019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October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2019.</a:t>
            </a:r>
            <a:endParaRPr sz="1400">
              <a:latin typeface="Segoe UI"/>
              <a:cs typeface="Segoe UI"/>
            </a:endParaRPr>
          </a:p>
          <a:p>
            <a:pPr marL="12700" marR="67310">
              <a:lnSpc>
                <a:spcPct val="120100"/>
              </a:lnSpc>
              <a:spcBef>
                <a:spcPts val="980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trended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down,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resulting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6.82%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decrease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between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2017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2018.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started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trending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down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2017,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falling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by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6.82%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($6,52,731.37)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4 quarters.</a:t>
            </a:r>
            <a:r>
              <a:rPr sz="14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dropped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from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$95,66,880.82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 $89,14,149.45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during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their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steepest decline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between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2017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 </a:t>
            </a:r>
            <a:r>
              <a:rPr sz="1400" spc="-3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2018.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trended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down,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resulting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a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15.16%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decrease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between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2018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October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2019.</a:t>
            </a:r>
            <a:endParaRPr sz="140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5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$87,73,249.43,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Canned Shrimp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was 42,85,596.56%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Kiwi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Lox, which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lowest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at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$204.71.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total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400" spc="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are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negatively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correlated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with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each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other.</a:t>
            </a:r>
            <a:r>
              <a:rPr sz="1400" spc="-1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Shrimp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accounted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9.10% of</a:t>
            </a:r>
            <a:r>
              <a:rPr sz="14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Sales.</a:t>
            </a:r>
            <a:r>
              <a:rPr sz="14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and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Profits</a:t>
            </a:r>
            <a:endParaRPr sz="1400">
              <a:latin typeface="Segoe UI"/>
              <a:cs typeface="Segoe UI"/>
            </a:endParaRPr>
          </a:p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diverged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most when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Item was Better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when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were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$57,32,729.64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Profits.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2023" y="1981200"/>
            <a:ext cx="3654552" cy="4715256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4047" y="1981200"/>
            <a:ext cx="4093463" cy="47152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47159" y="1981200"/>
            <a:ext cx="3995928" cy="471525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72288" y="107695"/>
            <a:ext cx="549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2017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59588" y="357327"/>
            <a:ext cx="11409680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$66,80,923.04,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Large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Canned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had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highest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157.27%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higher than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Tuna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Oil,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Segoe UI"/>
                <a:cs typeface="Segoe UI"/>
              </a:rPr>
              <a:t>which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had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5</a:t>
            </a:r>
            <a:r>
              <a:rPr sz="1200" baseline="34722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200" spc="165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at</a:t>
            </a:r>
            <a:endParaRPr sz="1200">
              <a:latin typeface="Segoe UI"/>
              <a:cs typeface="Segoe UI"/>
            </a:endParaRPr>
          </a:p>
          <a:p>
            <a:pPr marL="254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$25,96,886.19.</a:t>
            </a:r>
            <a:r>
              <a:rPr sz="12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Large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Shrimp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accounted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32.11%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of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Sales.</a:t>
            </a:r>
            <a:r>
              <a:rPr sz="1200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Across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Item,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 from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$25,96,886.19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$66,80,923.04.</a:t>
            </a:r>
            <a:endParaRPr sz="1200">
              <a:latin typeface="Segoe UI"/>
              <a:cs typeface="Segoe UI"/>
            </a:endParaRPr>
          </a:p>
          <a:p>
            <a:pPr marL="25400" marR="149860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24,19,306.47,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Large Canned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had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highest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121.20%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Ebony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Squash,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which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44" baseline="34722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200" spc="172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lowest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10,93,739.23. Across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all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Items,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10,93,739.23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24,19,306.47.</a:t>
            </a:r>
            <a:endParaRPr sz="1200">
              <a:latin typeface="Segoe UI"/>
              <a:cs typeface="Segoe UI"/>
            </a:endParaRPr>
          </a:p>
          <a:p>
            <a:pPr marL="25400" marR="60769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$230.81, Choice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Mints had the 5</a:t>
            </a:r>
            <a:r>
              <a:rPr sz="1200" baseline="34722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200" spc="7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lowest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 was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11.51% higher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than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Best Choice Sesame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Crackers,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which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 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lowest Sales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$206.98. Choice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Mints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accounted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20.62%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Sales.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Across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Items,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$206.98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$230.81.</a:t>
            </a:r>
            <a:endParaRPr sz="1200">
              <a:latin typeface="Segoe UI"/>
              <a:cs typeface="Segoe UI"/>
            </a:endParaRPr>
          </a:p>
          <a:p>
            <a:pPr marL="25400" marR="17780">
              <a:lnSpc>
                <a:spcPts val="1430"/>
              </a:lnSpc>
              <a:spcBef>
                <a:spcPts val="55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-1,507.97, Landslide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Low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Fat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Apple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Butter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 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7" baseline="34722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200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lowest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was 92.67% higher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than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Fast Lemon Cookies, which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 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lowest Profits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-20,585.56. Across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Items,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200" spc="-5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-20,585.56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-1,507.97.</a:t>
            </a:r>
            <a:endParaRPr sz="12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1995" y="115315"/>
            <a:ext cx="61087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/>
              <a:t>2018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09295" y="387807"/>
            <a:ext cx="10600055" cy="2405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4605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$23,61,289.63,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had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11,78,423.47%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higher than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Best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Choice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Low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Fat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Segoe UI"/>
                <a:cs typeface="Segoe UI"/>
              </a:rPr>
              <a:t>Popcorn,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which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had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lowest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$200.36.</a:t>
            </a:r>
            <a:r>
              <a:rPr sz="1200" spc="3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Large 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Shrimp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accounted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for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11.60%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of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Sales.</a:t>
            </a:r>
            <a:r>
              <a:rPr sz="1200" spc="-7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diverged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most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when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Item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was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Large Canned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Shrimp when Sales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were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$14,71,795.33 higher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than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Profits. Better Large Canned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Shrimp had 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highest Sales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 was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247.42% higher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than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Discover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Manicotti,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which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had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the 5</a:t>
            </a:r>
            <a:r>
              <a:rPr sz="1200" spc="-7" baseline="34722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200" spc="165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$6,79,668.01.</a:t>
            </a:r>
            <a:r>
              <a:rPr sz="1200" spc="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Large Canned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Shrimp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accounted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for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38.04%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of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Sales.</a:t>
            </a:r>
            <a:r>
              <a:rPr sz="1200" spc="-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Across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Item,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 from</a:t>
            </a:r>
            <a:endParaRPr sz="1200">
              <a:latin typeface="Segoe UI"/>
              <a:cs typeface="Segoe UI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$6,79,668.01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$23,61,289.63.</a:t>
            </a:r>
            <a:endParaRPr sz="1200">
              <a:latin typeface="Segoe UI"/>
              <a:cs typeface="Segoe UI"/>
            </a:endParaRPr>
          </a:p>
          <a:p>
            <a:pPr marL="25400" marR="12255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8,89,494.30,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and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169.82%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Tell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Tale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Red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Delicious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Segoe UI"/>
                <a:cs typeface="Segoe UI"/>
              </a:rPr>
              <a:t>Apples,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which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lowest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3,29,663.79.</a:t>
            </a:r>
            <a:r>
              <a:rPr sz="1200" spc="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Across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Item,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 from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3,29,663.79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8,89,494.30.</a:t>
            </a:r>
            <a:r>
              <a:rPr sz="1200" spc="-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86,608,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Large 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had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the highest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Quantity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sold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endParaRPr sz="1200">
              <a:latin typeface="Segoe UI"/>
              <a:cs typeface="Segoe UI"/>
            </a:endParaRPr>
          </a:p>
          <a:p>
            <a:pPr marL="25400" marR="661035">
              <a:lnSpc>
                <a:spcPct val="100000"/>
              </a:lnSpc>
              <a:spcBef>
                <a:spcPts val="10"/>
              </a:spcBef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was 8,931.07%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Discover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Manicotti,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which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22" baseline="34722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200" spc="172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Quantity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sold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959.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accounted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for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61.60%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Quantity.</a:t>
            </a:r>
            <a:r>
              <a:rPr sz="1200" spc="-9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Across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Items,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Quantity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959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86,608.</a:t>
            </a:r>
            <a:endParaRPr sz="1200">
              <a:latin typeface="Segoe UI"/>
              <a:cs typeface="Segoe UI"/>
            </a:endParaRPr>
          </a:p>
          <a:p>
            <a:pPr marL="25400">
              <a:lnSpc>
                <a:spcPct val="100000"/>
              </a:lnSpc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Blue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Label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Fancy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Clams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and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Cutting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Edge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Sliced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Turkey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tied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112" baseline="34722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200" spc="-44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lowest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$208.82,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followed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by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Bravo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Tuna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Water.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Best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Choice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Low</a:t>
            </a:r>
            <a:endParaRPr sz="1200">
              <a:latin typeface="Segoe UI"/>
              <a:cs typeface="Segoe UI"/>
            </a:endParaRPr>
          </a:p>
          <a:p>
            <a:pPr marL="25400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Fat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Popcorn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the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lowest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$200.36.</a:t>
            </a:r>
            <a:r>
              <a:rPr sz="1200" spc="-9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Across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Items,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$200.36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$208.82.</a:t>
            </a:r>
            <a:endParaRPr sz="1200">
              <a:latin typeface="Segoe UI"/>
              <a:cs typeface="Segoe UI"/>
            </a:endParaRPr>
          </a:p>
          <a:p>
            <a:pPr marL="25400" marR="84455">
              <a:lnSpc>
                <a:spcPct val="100000"/>
              </a:lnSpc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-548.87, Blue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Label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Rice Soup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 the 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7" baseline="34722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200" spc="15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lowest Profits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was 82.21% higher than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Fast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Lemon Cookies,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which had 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lowest Profits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-3,085.25. Across </a:t>
            </a:r>
            <a:r>
              <a:rPr sz="1200" spc="-3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Items,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200" spc="-4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-3,085.25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-548.87.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55" y="2877310"/>
            <a:ext cx="5550408" cy="387400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0823" y="2877310"/>
            <a:ext cx="6065520" cy="385572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2019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8336" y="467055"/>
            <a:ext cx="11400155" cy="148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8923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$64,11,959.80,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and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was 31,16,132.41%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Special Oatmeal,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which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lowest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at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$205.76.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Large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accounted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8.43%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of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Sales,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had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highest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was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182.90%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Ebony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Squash,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which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5</a:t>
            </a:r>
            <a:r>
              <a:rPr sz="1200" spc="-7" baseline="34722" dirty="0">
                <a:solidFill>
                  <a:srgbClr val="FFFFFF"/>
                </a:solidFill>
                <a:latin typeface="Segoe UI"/>
                <a:cs typeface="Segoe UI"/>
              </a:rPr>
              <a:t>th </a:t>
            </a:r>
            <a:r>
              <a:rPr sz="1200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lowest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at</a:t>
            </a:r>
            <a:r>
              <a:rPr sz="1200" spc="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$22,66,482.62.</a:t>
            </a:r>
            <a:r>
              <a:rPr sz="12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accounted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for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33.56%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Sales.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21,51,025.49,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Better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2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200" spc="-15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123.87%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higher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Discover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Manicotti, which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had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2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35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52" baseline="34722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200" spc="157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9,60,848.73.</a:t>
            </a:r>
            <a:r>
              <a:rPr sz="1200" spc="-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Across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Item, Profits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9,60,848.73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21,51,025.49.</a:t>
            </a:r>
            <a:endParaRPr sz="1200">
              <a:latin typeface="Segoe UI"/>
              <a:cs typeface="Segoe UI"/>
            </a:endParaRPr>
          </a:p>
          <a:p>
            <a:pPr marL="69215">
              <a:lnSpc>
                <a:spcPct val="100000"/>
              </a:lnSpc>
              <a:spcBef>
                <a:spcPts val="5"/>
              </a:spcBef>
            </a:pP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Across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Item,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$22,66,482.62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$64,11,959.80.</a:t>
            </a:r>
            <a:endParaRPr sz="1200">
              <a:latin typeface="Segoe UI"/>
              <a:cs typeface="Segoe UI"/>
            </a:endParaRPr>
          </a:p>
          <a:p>
            <a:pPr marL="25400" marR="17780">
              <a:lnSpc>
                <a:spcPct val="99200"/>
              </a:lnSpc>
              <a:spcBef>
                <a:spcPts val="10"/>
              </a:spcBef>
            </a:pP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$240.05, Choice White Chocolate Bar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 the </a:t>
            </a:r>
            <a:r>
              <a:rPr sz="1200" spc="-15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22" baseline="34722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200" spc="-15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lowest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Sales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 was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16.67% higher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than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Special Oatmeal, which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 the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lowest Sales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$205.76. Choice White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Chocolate Bar accounted for 21.65%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Sales.Across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 5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Items, Sales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 from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$205.76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$240.05. At -2,150.52, Good Chablis Wine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had the 5</a:t>
            </a:r>
            <a:r>
              <a:rPr sz="1200" baseline="34722" dirty="0">
                <a:solidFill>
                  <a:srgbClr val="FFFFFF"/>
                </a:solidFill>
                <a:latin typeface="Segoe UI"/>
                <a:cs typeface="Segoe UI"/>
              </a:rPr>
              <a:t>th</a:t>
            </a:r>
            <a:r>
              <a:rPr sz="1200" spc="7" baseline="3472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lowest Profits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was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90.41%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higher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than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Fast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Lemon Cookies,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which had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 the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lowest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200" spc="-114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-22,435.78.</a:t>
            </a:r>
            <a:r>
              <a:rPr sz="12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Across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all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5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 Items,</a:t>
            </a:r>
            <a:r>
              <a:rPr sz="12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ranged</a:t>
            </a:r>
            <a:r>
              <a:rPr sz="12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200" spc="-1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-22,435.78 </a:t>
            </a:r>
            <a:r>
              <a:rPr sz="12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200" spc="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00" spc="-5" dirty="0">
                <a:solidFill>
                  <a:srgbClr val="FFFFFF"/>
                </a:solidFill>
                <a:latin typeface="Segoe UI"/>
                <a:cs typeface="Segoe UI"/>
              </a:rPr>
              <a:t>-2,150.52.</a:t>
            </a:r>
            <a:endParaRPr sz="12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188464"/>
            <a:ext cx="12191999" cy="44653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7715" y="1415542"/>
            <a:ext cx="6762115" cy="5233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1689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1)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’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7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85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7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ta?</a:t>
            </a:r>
            <a:endParaRPr sz="1600">
              <a:latin typeface="Tahoma"/>
              <a:cs typeface="Tahoma"/>
            </a:endParaRPr>
          </a:p>
          <a:p>
            <a:pPr marL="50800">
              <a:lnSpc>
                <a:spcPts val="1620"/>
              </a:lnSpc>
            </a:pPr>
            <a:r>
              <a:rPr sz="2400" spc="-7" baseline="-12152" dirty="0">
                <a:solidFill>
                  <a:srgbClr val="FFFFFF"/>
                </a:solidFill>
                <a:latin typeface="Verdana"/>
                <a:cs typeface="Verdana"/>
              </a:rPr>
              <a:t>Ans)</a:t>
            </a:r>
            <a:r>
              <a:rPr sz="2400" spc="-562" baseline="-1215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TheDataset</a:t>
            </a:r>
            <a:r>
              <a:rPr sz="1600" spc="-1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was</a:t>
            </a:r>
            <a:r>
              <a:rPr sz="160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taken</a:t>
            </a:r>
            <a:r>
              <a:rPr sz="1600" spc="-1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2400" spc="-7" baseline="-10416" dirty="0">
                <a:solidFill>
                  <a:srgbClr val="FFFFFF"/>
                </a:solidFill>
                <a:latin typeface="Times New Roman"/>
                <a:cs typeface="Times New Roman"/>
              </a:rPr>
              <a:t>iNeuron’s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Provided</a:t>
            </a:r>
            <a:r>
              <a:rPr sz="1600" spc="-1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Project</a:t>
            </a:r>
            <a:r>
              <a:rPr sz="1600" spc="-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DescriptionDocument.</a:t>
            </a:r>
            <a:endParaRPr sz="1600">
              <a:latin typeface="Times New Roman"/>
              <a:cs typeface="Times New Roman"/>
            </a:endParaRPr>
          </a:p>
          <a:p>
            <a:pPr marL="50800">
              <a:lnSpc>
                <a:spcPts val="1789"/>
              </a:lnSpc>
            </a:pPr>
            <a:r>
              <a:rPr sz="1600" u="sng" spc="-10" dirty="0">
                <a:solidFill>
                  <a:srgbClr val="6BA9DA"/>
                </a:solidFill>
                <a:uFill>
                  <a:solidFill>
                    <a:srgbClr val="6BA9DA"/>
                  </a:solidFill>
                </a:uFill>
                <a:latin typeface="Times New Roman"/>
                <a:cs typeface="Times New Roman"/>
                <a:hlinkClick r:id="rId2"/>
              </a:rPr>
              <a:t>https://docs.google.com/spreadsheets/d/1h3EsPf-fTLrzpP7sGeyuRnGBXrdJRcXY</a:t>
            </a:r>
            <a:endParaRPr sz="1600">
              <a:latin typeface="Times New Roman"/>
              <a:cs typeface="Times New Roman"/>
            </a:endParaRPr>
          </a:p>
          <a:p>
            <a:pPr marL="50800">
              <a:lnSpc>
                <a:spcPts val="1860"/>
              </a:lnSpc>
            </a:pPr>
            <a:r>
              <a:rPr sz="1600" u="sng" spc="-10" dirty="0">
                <a:solidFill>
                  <a:srgbClr val="6BA9DA"/>
                </a:solidFill>
                <a:uFill>
                  <a:solidFill>
                    <a:srgbClr val="6BA9DA"/>
                  </a:solidFill>
                </a:uFill>
                <a:latin typeface="Times New Roman"/>
                <a:cs typeface="Times New Roman"/>
                <a:hlinkClick r:id="rId2"/>
              </a:rPr>
              <a:t>/edit?usp=sharing&amp;ouid=105519103382792804653&amp;rtpof=true&amp;sd=true</a:t>
            </a: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700">
              <a:latin typeface="Times New Roman"/>
              <a:cs typeface="Times New Roman"/>
            </a:endParaRPr>
          </a:p>
          <a:p>
            <a:pPr marL="78105">
              <a:lnSpc>
                <a:spcPct val="100000"/>
              </a:lnSpc>
              <a:spcBef>
                <a:spcPts val="1320"/>
              </a:spcBef>
            </a:pPr>
            <a:r>
              <a:rPr sz="1600" b="1" spc="11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2)</a:t>
            </a:r>
            <a:r>
              <a:rPr sz="16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8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b="1" spc="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at</a:t>
            </a:r>
            <a:r>
              <a:rPr sz="16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was</a:t>
            </a:r>
            <a:r>
              <a:rPr sz="1600" b="1" spc="-14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17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25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b="1" spc="-50" dirty="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45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9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6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?</a:t>
            </a:r>
            <a:endParaRPr sz="1600">
              <a:latin typeface="Tahoma"/>
              <a:cs typeface="Tahoma"/>
            </a:endParaRPr>
          </a:p>
          <a:p>
            <a:pPr marL="78105">
              <a:lnSpc>
                <a:spcPct val="100000"/>
              </a:lnSpc>
              <a:spcBef>
                <a:spcPts val="650"/>
              </a:spcBef>
            </a:pPr>
            <a:r>
              <a:rPr sz="2400" spc="-7" baseline="-12152" dirty="0">
                <a:solidFill>
                  <a:srgbClr val="FFFFFF"/>
                </a:solidFill>
                <a:latin typeface="Verdana"/>
                <a:cs typeface="Verdana"/>
              </a:rPr>
              <a:t>Ans)</a:t>
            </a:r>
            <a:r>
              <a:rPr sz="2400" spc="-585" baseline="-12152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7" baseline="-12152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hedata</a:t>
            </a:r>
            <a:r>
              <a:rPr sz="1600" spc="1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was</a:t>
            </a:r>
            <a:r>
              <a:rPr sz="1600" spc="-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1600" spc="-1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combination</a:t>
            </a:r>
            <a:r>
              <a:rPr sz="1600" spc="-6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1600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numerical</a:t>
            </a:r>
            <a:r>
              <a:rPr sz="1600" spc="-1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600" spc="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Categorical</a:t>
            </a:r>
            <a:r>
              <a:rPr sz="1600" spc="2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values</a:t>
            </a:r>
            <a:r>
              <a:rPr sz="2400" spc="-67" baseline="-12152" dirty="0">
                <a:solidFill>
                  <a:srgbClr val="FFFFFF"/>
                </a:solidFill>
                <a:latin typeface="Verdana"/>
                <a:cs typeface="Verdana"/>
              </a:rPr>
              <a:t>.</a:t>
            </a:r>
            <a:endParaRPr sz="2400" baseline="-12152">
              <a:latin typeface="Verdana"/>
              <a:cs typeface="Verdana"/>
            </a:endParaRPr>
          </a:p>
          <a:p>
            <a:pPr marL="78105">
              <a:lnSpc>
                <a:spcPct val="100000"/>
              </a:lnSpc>
              <a:spcBef>
                <a:spcPts val="1345"/>
              </a:spcBef>
            </a:pP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600" b="1" spc="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3)</a:t>
            </a:r>
            <a:r>
              <a:rPr sz="1600" b="1" spc="-2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15" dirty="0">
                <a:solidFill>
                  <a:srgbClr val="FFFFFF"/>
                </a:solidFill>
                <a:latin typeface="Tahoma"/>
                <a:cs typeface="Tahoma"/>
              </a:rPr>
              <a:t>Whatwas</a:t>
            </a:r>
            <a:r>
              <a:rPr sz="1600" b="1" spc="-23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600" b="1" spc="-1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complete</a:t>
            </a:r>
            <a:r>
              <a:rPr sz="1600" b="1" spc="4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flow</a:t>
            </a:r>
            <a:r>
              <a:rPr sz="1600" b="1" spc="-3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you</a:t>
            </a:r>
            <a:r>
              <a:rPr sz="1600" b="1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followed</a:t>
            </a:r>
            <a:r>
              <a:rPr sz="1600" b="1" spc="-2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600" b="1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thisProject?</a:t>
            </a:r>
            <a:endParaRPr sz="1600">
              <a:latin typeface="Tahoma"/>
              <a:cs typeface="Tahoma"/>
            </a:endParaRPr>
          </a:p>
          <a:p>
            <a:pPr marL="78105">
              <a:lnSpc>
                <a:spcPct val="100000"/>
              </a:lnSpc>
              <a:spcBef>
                <a:spcPts val="650"/>
              </a:spcBef>
            </a:pPr>
            <a:r>
              <a:rPr sz="2400" spc="-44" baseline="-10416" dirty="0">
                <a:solidFill>
                  <a:srgbClr val="FFFFFF"/>
                </a:solidFill>
                <a:latin typeface="Verdana"/>
                <a:cs typeface="Verdana"/>
              </a:rPr>
              <a:t>Ans)</a:t>
            </a:r>
            <a:r>
              <a:rPr sz="2400" spc="-390" baseline="-10416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30" dirty="0">
                <a:solidFill>
                  <a:srgbClr val="FFFFFF"/>
                </a:solidFill>
                <a:latin typeface="Times New Roman"/>
                <a:cs typeface="Times New Roman"/>
              </a:rPr>
              <a:t>Referslide</a:t>
            </a:r>
            <a:r>
              <a:rPr sz="1600" spc="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45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1575" spc="-67" baseline="23809" dirty="0">
                <a:solidFill>
                  <a:srgbClr val="FFFFFF"/>
                </a:solidFill>
                <a:latin typeface="Times New Roman"/>
                <a:cs typeface="Times New Roman"/>
              </a:rPr>
              <a:t>th</a:t>
            </a:r>
            <a:r>
              <a:rPr sz="1575" spc="67" baseline="23809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forbetter</a:t>
            </a:r>
            <a:r>
              <a:rPr sz="1600" spc="-1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35" dirty="0">
                <a:solidFill>
                  <a:srgbClr val="FFFFFF"/>
                </a:solidFill>
                <a:latin typeface="Times New Roman"/>
                <a:cs typeface="Times New Roman"/>
              </a:rPr>
              <a:t>Understanding</a:t>
            </a:r>
            <a:endParaRPr sz="1600">
              <a:latin typeface="Times New Roman"/>
              <a:cs typeface="Times New Roman"/>
            </a:endParaRPr>
          </a:p>
          <a:p>
            <a:pPr marL="78105">
              <a:lnSpc>
                <a:spcPct val="100000"/>
              </a:lnSpc>
              <a:spcBef>
                <a:spcPts val="1365"/>
              </a:spcBef>
            </a:pP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4)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3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50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sz="16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te</a:t>
            </a: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sz="1600" b="1" dirty="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sz="1600" b="1" spc="-120" dirty="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sz="1600" b="1" spc="-30" dirty="0">
                <a:solidFill>
                  <a:srgbClr val="FFFFFF"/>
                </a:solidFill>
                <a:latin typeface="Tahoma"/>
                <a:cs typeface="Tahoma"/>
              </a:rPr>
              <a:t>q</a:t>
            </a:r>
            <a:r>
              <a:rPr sz="1600" b="1" spc="-10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80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105" dirty="0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40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sz="1600" b="1" spc="-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dirty="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sz="1600" b="1" spc="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7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95" dirty="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sz="1600" b="1" spc="-85" dirty="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ing</a:t>
            </a:r>
            <a:r>
              <a:rPr sz="1600" b="1" spc="-12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sz="1600" b="1" spc="-75" dirty="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600" b="1" spc="-2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600" b="1" spc="80" dirty="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sz="1600" b="1" spc="45" dirty="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Tahoma"/>
                <a:cs typeface="Tahoma"/>
              </a:rPr>
              <a:t>ta?</a:t>
            </a:r>
            <a:endParaRPr sz="1600">
              <a:latin typeface="Tahoma"/>
              <a:cs typeface="Tahoma"/>
            </a:endParaRPr>
          </a:p>
          <a:p>
            <a:pPr marL="78105">
              <a:lnSpc>
                <a:spcPct val="100000"/>
              </a:lnSpc>
              <a:spcBef>
                <a:spcPts val="935"/>
              </a:spcBef>
            </a:pPr>
            <a:r>
              <a:rPr sz="1600" spc="10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600" spc="-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600" spc="-1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600" spc="-5" dirty="0">
                <a:solidFill>
                  <a:srgbClr val="FFFFFF"/>
                </a:solidFill>
                <a:latin typeface="Verdana"/>
                <a:cs typeface="Verdana"/>
              </a:rPr>
              <a:t>)</a:t>
            </a:r>
            <a:r>
              <a:rPr sz="1600" spc="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600" spc="-18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400" spc="-15" baseline="1736" dirty="0">
                <a:solidFill>
                  <a:srgbClr val="FFFFFF"/>
                </a:solidFill>
                <a:latin typeface="Calibri"/>
                <a:cs typeface="Calibri"/>
              </a:rPr>
              <a:t>Remo</a:t>
            </a:r>
            <a:r>
              <a:rPr sz="2400" spc="-195" baseline="1736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2400" spc="-89" baseline="17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44" baseline="17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7" baseline="1736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2400" spc="-157" baseline="173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44" baseline="1736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82" baseline="17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7" baseline="1736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2400" spc="-7" baseline="173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44" baseline="1736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2400" spc="-89" baseline="173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15" baseline="1736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2400" spc="-7" baseline="1736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2400" spc="67" baseline="1736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7" baseline="1736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400" spc="-60" baseline="173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165" baseline="173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270" baseline="1736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2400" spc="-165" baseline="1736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2400" spc="-7" baseline="1736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2400" spc="-82" baseline="1736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2400" spc="-75" baseline="1736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2400" spc="-7" baseline="1736" dirty="0">
                <a:solidFill>
                  <a:srgbClr val="FFFFFF"/>
                </a:solidFill>
                <a:latin typeface="Calibri"/>
                <a:cs typeface="Calibri"/>
              </a:rPr>
              <a:t>es.</a:t>
            </a:r>
            <a:endParaRPr sz="2400" baseline="1736">
              <a:latin typeface="Calibri"/>
              <a:cs typeface="Calibri"/>
            </a:endParaRPr>
          </a:p>
          <a:p>
            <a:pPr marL="78105">
              <a:lnSpc>
                <a:spcPct val="100000"/>
              </a:lnSpc>
              <a:spcBef>
                <a:spcPts val="700"/>
              </a:spcBef>
            </a:pPr>
            <a:r>
              <a:rPr sz="2400" spc="-15" baseline="-12152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Visualizingrelationof</a:t>
            </a:r>
            <a:r>
              <a:rPr sz="16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independent</a:t>
            </a:r>
            <a:r>
              <a:rPr sz="1600" spc="5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variableswitheach</a:t>
            </a:r>
            <a:r>
              <a:rPr sz="1600" spc="2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20" dirty="0">
                <a:solidFill>
                  <a:srgbClr val="FFFFFF"/>
                </a:solidFill>
                <a:latin typeface="Times New Roman"/>
                <a:cs typeface="Times New Roman"/>
              </a:rPr>
              <a:t>otherand</a:t>
            </a:r>
            <a:r>
              <a:rPr sz="1600" spc="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outputvariables.</a:t>
            </a:r>
            <a:endParaRPr sz="1600">
              <a:latin typeface="Times New Roman"/>
              <a:cs typeface="Times New Roman"/>
            </a:endParaRPr>
          </a:p>
          <a:p>
            <a:pPr marL="78105">
              <a:lnSpc>
                <a:spcPct val="100000"/>
              </a:lnSpc>
              <a:spcBef>
                <a:spcPts val="1010"/>
              </a:spcBef>
            </a:pP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-Checking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changing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distribution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continuous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values.</a:t>
            </a:r>
            <a:endParaRPr sz="16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980"/>
              </a:spcBef>
            </a:pPr>
            <a:r>
              <a:rPr sz="1600" spc="-50" dirty="0">
                <a:solidFill>
                  <a:srgbClr val="FFFFFF"/>
                </a:solidFill>
                <a:latin typeface="Times New Roman"/>
                <a:cs typeface="Times New Roman"/>
              </a:rPr>
              <a:t>-Removing</a:t>
            </a:r>
            <a:r>
              <a:rPr sz="1600" spc="-40" dirty="0">
                <a:solidFill>
                  <a:srgbClr val="FFFFFF"/>
                </a:solidFill>
                <a:latin typeface="Times New Roman"/>
                <a:cs typeface="Times New Roman"/>
              </a:rPr>
              <a:t> outliers</a:t>
            </a:r>
            <a:endParaRPr sz="16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019"/>
              </a:spcBef>
            </a:pP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-Cleaning</a:t>
            </a:r>
            <a:r>
              <a:rPr sz="1600" spc="-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1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sz="1600" spc="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imputingifnullvaluesare</a:t>
            </a:r>
            <a:r>
              <a:rPr sz="1600" spc="-8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present.</a:t>
            </a:r>
            <a:endParaRPr sz="1600">
              <a:latin typeface="Times New Roman"/>
              <a:cs typeface="Times New Roman"/>
            </a:endParaRPr>
          </a:p>
          <a:p>
            <a:pPr marL="50800">
              <a:lnSpc>
                <a:spcPct val="100000"/>
              </a:lnSpc>
              <a:spcBef>
                <a:spcPts val="1000"/>
              </a:spcBef>
            </a:pPr>
            <a:r>
              <a:rPr sz="1600" spc="-25" dirty="0">
                <a:solidFill>
                  <a:srgbClr val="FFFFFF"/>
                </a:solidFill>
                <a:latin typeface="Times New Roman"/>
                <a:cs typeface="Times New Roman"/>
              </a:rPr>
              <a:t>-Transforming</a:t>
            </a:r>
            <a:r>
              <a:rPr sz="1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data</a:t>
            </a:r>
            <a:r>
              <a:rPr sz="1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sz="16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yield</a:t>
            </a:r>
            <a:r>
              <a:rPr sz="16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desired</a:t>
            </a:r>
            <a:r>
              <a:rPr sz="16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Times New Roman"/>
                <a:cs typeface="Times New Roman"/>
              </a:rPr>
              <a:t>result.</a:t>
            </a:r>
            <a:endParaRPr sz="1600">
              <a:latin typeface="Times New Roman"/>
              <a:cs typeface="Times New Roman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77311" y="240753"/>
            <a:ext cx="6472174" cy="9705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131566" y="507237"/>
            <a:ext cx="570928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spc="-5" dirty="0"/>
              <a:t>QUESTIONS</a:t>
            </a:r>
            <a:r>
              <a:rPr sz="3400" spc="-35" dirty="0"/>
              <a:t> </a:t>
            </a:r>
            <a:r>
              <a:rPr sz="3400" spc="-10" dirty="0"/>
              <a:t>AND</a:t>
            </a:r>
            <a:r>
              <a:rPr sz="3400" spc="-25" dirty="0"/>
              <a:t> </a:t>
            </a:r>
            <a:r>
              <a:rPr sz="3400" spc="-10" dirty="0"/>
              <a:t>ANSWERS</a:t>
            </a:r>
            <a:endParaRPr sz="3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447800" y="661914"/>
            <a:ext cx="9395460" cy="5575300"/>
            <a:chOff x="1447800" y="661914"/>
            <a:chExt cx="9395460" cy="5575300"/>
          </a:xfrm>
        </p:grpSpPr>
        <p:sp>
          <p:nvSpPr>
            <p:cNvPr id="4" name="object 4"/>
            <p:cNvSpPr/>
            <p:nvPr/>
          </p:nvSpPr>
          <p:spPr>
            <a:xfrm>
              <a:off x="3324819" y="661914"/>
              <a:ext cx="5579110" cy="5575300"/>
            </a:xfrm>
            <a:custGeom>
              <a:avLst/>
              <a:gdLst/>
              <a:ahLst/>
              <a:cxnLst/>
              <a:rect l="l" t="t" r="r" b="b"/>
              <a:pathLst>
                <a:path w="5579109" h="5575300">
                  <a:moveTo>
                    <a:pt x="3377712" y="419100"/>
                  </a:moveTo>
                  <a:lnTo>
                    <a:pt x="2256541" y="419100"/>
                  </a:lnTo>
                  <a:lnTo>
                    <a:pt x="2303624" y="431800"/>
                  </a:lnTo>
                  <a:lnTo>
                    <a:pt x="2350332" y="431800"/>
                  </a:lnTo>
                  <a:lnTo>
                    <a:pt x="2396646" y="444500"/>
                  </a:lnTo>
                  <a:lnTo>
                    <a:pt x="2442548" y="444500"/>
                  </a:lnTo>
                  <a:lnTo>
                    <a:pt x="2708283" y="520700"/>
                  </a:lnTo>
                  <a:lnTo>
                    <a:pt x="2750789" y="546100"/>
                  </a:lnTo>
                  <a:lnTo>
                    <a:pt x="2792737" y="558800"/>
                  </a:lnTo>
                  <a:lnTo>
                    <a:pt x="2834109" y="584200"/>
                  </a:lnTo>
                  <a:lnTo>
                    <a:pt x="2874886" y="596900"/>
                  </a:lnTo>
                  <a:lnTo>
                    <a:pt x="2915050" y="622300"/>
                  </a:lnTo>
                  <a:lnTo>
                    <a:pt x="2954583" y="647700"/>
                  </a:lnTo>
                  <a:lnTo>
                    <a:pt x="2993467" y="660400"/>
                  </a:lnTo>
                  <a:lnTo>
                    <a:pt x="3031682" y="685800"/>
                  </a:lnTo>
                  <a:lnTo>
                    <a:pt x="3069212" y="711200"/>
                  </a:lnTo>
                  <a:lnTo>
                    <a:pt x="3106038" y="736600"/>
                  </a:lnTo>
                  <a:lnTo>
                    <a:pt x="3142141" y="774700"/>
                  </a:lnTo>
                  <a:lnTo>
                    <a:pt x="3177504" y="800100"/>
                  </a:lnTo>
                  <a:lnTo>
                    <a:pt x="3212108" y="825500"/>
                  </a:lnTo>
                  <a:lnTo>
                    <a:pt x="3245934" y="850900"/>
                  </a:lnTo>
                  <a:lnTo>
                    <a:pt x="3278965" y="889000"/>
                  </a:lnTo>
                  <a:lnTo>
                    <a:pt x="3311182" y="914400"/>
                  </a:lnTo>
                  <a:lnTo>
                    <a:pt x="3342568" y="952500"/>
                  </a:lnTo>
                  <a:lnTo>
                    <a:pt x="3373103" y="977900"/>
                  </a:lnTo>
                  <a:lnTo>
                    <a:pt x="3402769" y="1016000"/>
                  </a:lnTo>
                  <a:lnTo>
                    <a:pt x="3431549" y="1054100"/>
                  </a:lnTo>
                  <a:lnTo>
                    <a:pt x="3459424" y="1079500"/>
                  </a:lnTo>
                  <a:lnTo>
                    <a:pt x="3486376" y="1117600"/>
                  </a:lnTo>
                  <a:lnTo>
                    <a:pt x="3512386" y="1155700"/>
                  </a:lnTo>
                  <a:lnTo>
                    <a:pt x="3537436" y="1193800"/>
                  </a:lnTo>
                  <a:lnTo>
                    <a:pt x="3561508" y="1231900"/>
                  </a:lnTo>
                  <a:lnTo>
                    <a:pt x="3584584" y="1270000"/>
                  </a:lnTo>
                  <a:lnTo>
                    <a:pt x="3606645" y="1308100"/>
                  </a:lnTo>
                  <a:lnTo>
                    <a:pt x="3627674" y="1346200"/>
                  </a:lnTo>
                  <a:lnTo>
                    <a:pt x="3647651" y="1397000"/>
                  </a:lnTo>
                  <a:lnTo>
                    <a:pt x="3666560" y="1435100"/>
                  </a:lnTo>
                  <a:lnTo>
                    <a:pt x="3684380" y="1473200"/>
                  </a:lnTo>
                  <a:lnTo>
                    <a:pt x="3701095" y="1524000"/>
                  </a:lnTo>
                  <a:lnTo>
                    <a:pt x="3716686" y="1562100"/>
                  </a:lnTo>
                  <a:lnTo>
                    <a:pt x="3731134" y="1600200"/>
                  </a:lnTo>
                  <a:lnTo>
                    <a:pt x="3744422" y="1651000"/>
                  </a:lnTo>
                  <a:lnTo>
                    <a:pt x="3756531" y="1689100"/>
                  </a:lnTo>
                  <a:lnTo>
                    <a:pt x="3767443" y="1739900"/>
                  </a:lnTo>
                  <a:lnTo>
                    <a:pt x="3777139" y="1790700"/>
                  </a:lnTo>
                  <a:lnTo>
                    <a:pt x="3785602" y="1828800"/>
                  </a:lnTo>
                  <a:lnTo>
                    <a:pt x="3792813" y="1879600"/>
                  </a:lnTo>
                  <a:lnTo>
                    <a:pt x="3798754" y="1917700"/>
                  </a:lnTo>
                  <a:lnTo>
                    <a:pt x="3803406" y="1968500"/>
                  </a:lnTo>
                  <a:lnTo>
                    <a:pt x="3806752" y="2019300"/>
                  </a:lnTo>
                  <a:lnTo>
                    <a:pt x="3808772" y="2070100"/>
                  </a:lnTo>
                  <a:lnTo>
                    <a:pt x="3809450" y="2108200"/>
                  </a:lnTo>
                  <a:lnTo>
                    <a:pt x="3808772" y="2159000"/>
                  </a:lnTo>
                  <a:lnTo>
                    <a:pt x="3806752" y="2209800"/>
                  </a:lnTo>
                  <a:lnTo>
                    <a:pt x="3803406" y="2260600"/>
                  </a:lnTo>
                  <a:lnTo>
                    <a:pt x="3798754" y="2298700"/>
                  </a:lnTo>
                  <a:lnTo>
                    <a:pt x="3792813" y="2349500"/>
                  </a:lnTo>
                  <a:lnTo>
                    <a:pt x="3785602" y="2400300"/>
                  </a:lnTo>
                  <a:lnTo>
                    <a:pt x="3777139" y="2438400"/>
                  </a:lnTo>
                  <a:lnTo>
                    <a:pt x="3767443" y="2489200"/>
                  </a:lnTo>
                  <a:lnTo>
                    <a:pt x="3756531" y="2527300"/>
                  </a:lnTo>
                  <a:lnTo>
                    <a:pt x="3744422" y="2578100"/>
                  </a:lnTo>
                  <a:lnTo>
                    <a:pt x="3731134" y="2616200"/>
                  </a:lnTo>
                  <a:lnTo>
                    <a:pt x="3716686" y="2667000"/>
                  </a:lnTo>
                  <a:lnTo>
                    <a:pt x="3701095" y="2705100"/>
                  </a:lnTo>
                  <a:lnTo>
                    <a:pt x="3684380" y="2755900"/>
                  </a:lnTo>
                  <a:lnTo>
                    <a:pt x="3666560" y="2794000"/>
                  </a:lnTo>
                  <a:lnTo>
                    <a:pt x="3647651" y="2832100"/>
                  </a:lnTo>
                  <a:lnTo>
                    <a:pt x="3627674" y="2870200"/>
                  </a:lnTo>
                  <a:lnTo>
                    <a:pt x="3606645" y="2921000"/>
                  </a:lnTo>
                  <a:lnTo>
                    <a:pt x="3584584" y="2959100"/>
                  </a:lnTo>
                  <a:lnTo>
                    <a:pt x="3561508" y="2997200"/>
                  </a:lnTo>
                  <a:lnTo>
                    <a:pt x="3537436" y="3035300"/>
                  </a:lnTo>
                  <a:lnTo>
                    <a:pt x="3512386" y="3073400"/>
                  </a:lnTo>
                  <a:lnTo>
                    <a:pt x="3486376" y="3111500"/>
                  </a:lnTo>
                  <a:lnTo>
                    <a:pt x="3459424" y="3136900"/>
                  </a:lnTo>
                  <a:lnTo>
                    <a:pt x="3431549" y="3175000"/>
                  </a:lnTo>
                  <a:lnTo>
                    <a:pt x="3402769" y="3213100"/>
                  </a:lnTo>
                  <a:lnTo>
                    <a:pt x="3373103" y="3251200"/>
                  </a:lnTo>
                  <a:lnTo>
                    <a:pt x="3342568" y="3276600"/>
                  </a:lnTo>
                  <a:lnTo>
                    <a:pt x="3311183" y="3314700"/>
                  </a:lnTo>
                  <a:lnTo>
                    <a:pt x="3278965" y="3340100"/>
                  </a:lnTo>
                  <a:lnTo>
                    <a:pt x="3245934" y="3378200"/>
                  </a:lnTo>
                  <a:lnTo>
                    <a:pt x="3212108" y="3403600"/>
                  </a:lnTo>
                  <a:lnTo>
                    <a:pt x="3177504" y="3429000"/>
                  </a:lnTo>
                  <a:lnTo>
                    <a:pt x="3142142" y="3454400"/>
                  </a:lnTo>
                  <a:lnTo>
                    <a:pt x="3106038" y="3479800"/>
                  </a:lnTo>
                  <a:lnTo>
                    <a:pt x="3069212" y="3517900"/>
                  </a:lnTo>
                  <a:lnTo>
                    <a:pt x="3031683" y="3543300"/>
                  </a:lnTo>
                  <a:lnTo>
                    <a:pt x="2993467" y="3556000"/>
                  </a:lnTo>
                  <a:lnTo>
                    <a:pt x="2954583" y="3581400"/>
                  </a:lnTo>
                  <a:lnTo>
                    <a:pt x="2915050" y="3606800"/>
                  </a:lnTo>
                  <a:lnTo>
                    <a:pt x="2874886" y="3632200"/>
                  </a:lnTo>
                  <a:lnTo>
                    <a:pt x="2834109" y="3644900"/>
                  </a:lnTo>
                  <a:lnTo>
                    <a:pt x="2792737" y="3670300"/>
                  </a:lnTo>
                  <a:lnTo>
                    <a:pt x="2708283" y="3695700"/>
                  </a:lnTo>
                  <a:lnTo>
                    <a:pt x="2665237" y="3721100"/>
                  </a:lnTo>
                  <a:lnTo>
                    <a:pt x="2488019" y="3771900"/>
                  </a:lnTo>
                  <a:lnTo>
                    <a:pt x="2442548" y="3771900"/>
                  </a:lnTo>
                  <a:lnTo>
                    <a:pt x="2350332" y="3797300"/>
                  </a:lnTo>
                  <a:lnTo>
                    <a:pt x="3406595" y="3797300"/>
                  </a:lnTo>
                  <a:lnTo>
                    <a:pt x="3717571" y="4114800"/>
                  </a:lnTo>
                  <a:lnTo>
                    <a:pt x="3711217" y="4165600"/>
                  </a:lnTo>
                  <a:lnTo>
                    <a:pt x="3709146" y="4203700"/>
                  </a:lnTo>
                  <a:lnTo>
                    <a:pt x="3711401" y="4254500"/>
                  </a:lnTo>
                  <a:lnTo>
                    <a:pt x="3718023" y="4305300"/>
                  </a:lnTo>
                  <a:lnTo>
                    <a:pt x="3729056" y="4343400"/>
                  </a:lnTo>
                  <a:lnTo>
                    <a:pt x="3744541" y="4394200"/>
                  </a:lnTo>
                  <a:lnTo>
                    <a:pt x="3764521" y="4432300"/>
                  </a:lnTo>
                  <a:lnTo>
                    <a:pt x="3789039" y="4470400"/>
                  </a:lnTo>
                  <a:lnTo>
                    <a:pt x="3818136" y="4508500"/>
                  </a:lnTo>
                  <a:lnTo>
                    <a:pt x="3851856" y="4546600"/>
                  </a:lnTo>
                  <a:lnTo>
                    <a:pt x="4735309" y="5435600"/>
                  </a:lnTo>
                  <a:lnTo>
                    <a:pt x="4773684" y="5473700"/>
                  </a:lnTo>
                  <a:lnTo>
                    <a:pt x="4814378" y="5499100"/>
                  </a:lnTo>
                  <a:lnTo>
                    <a:pt x="4857060" y="5524500"/>
                  </a:lnTo>
                  <a:lnTo>
                    <a:pt x="4901399" y="5549900"/>
                  </a:lnTo>
                  <a:lnTo>
                    <a:pt x="4993719" y="5575300"/>
                  </a:lnTo>
                  <a:lnTo>
                    <a:pt x="5183671" y="5575300"/>
                  </a:lnTo>
                  <a:lnTo>
                    <a:pt x="5276012" y="5549900"/>
                  </a:lnTo>
                  <a:lnTo>
                    <a:pt x="5320361" y="5524500"/>
                  </a:lnTo>
                  <a:lnTo>
                    <a:pt x="5363053" y="5499100"/>
                  </a:lnTo>
                  <a:lnTo>
                    <a:pt x="5403753" y="5473700"/>
                  </a:lnTo>
                  <a:lnTo>
                    <a:pt x="5442131" y="5435600"/>
                  </a:lnTo>
                  <a:lnTo>
                    <a:pt x="5472650" y="5397500"/>
                  </a:lnTo>
                  <a:lnTo>
                    <a:pt x="5499345" y="5359400"/>
                  </a:lnTo>
                  <a:lnTo>
                    <a:pt x="5522208" y="5321300"/>
                  </a:lnTo>
                  <a:lnTo>
                    <a:pt x="5541230" y="5283200"/>
                  </a:lnTo>
                  <a:lnTo>
                    <a:pt x="5556403" y="5232400"/>
                  </a:lnTo>
                  <a:lnTo>
                    <a:pt x="5567717" y="5194300"/>
                  </a:lnTo>
                  <a:lnTo>
                    <a:pt x="5575164" y="5143500"/>
                  </a:lnTo>
                  <a:lnTo>
                    <a:pt x="5578736" y="5105400"/>
                  </a:lnTo>
                  <a:lnTo>
                    <a:pt x="5578424" y="5054600"/>
                  </a:lnTo>
                  <a:lnTo>
                    <a:pt x="5574219" y="5016500"/>
                  </a:lnTo>
                  <a:lnTo>
                    <a:pt x="5566113" y="4965700"/>
                  </a:lnTo>
                  <a:lnTo>
                    <a:pt x="5554097" y="4927600"/>
                  </a:lnTo>
                  <a:lnTo>
                    <a:pt x="5538162" y="4889500"/>
                  </a:lnTo>
                  <a:lnTo>
                    <a:pt x="5518300" y="4838700"/>
                  </a:lnTo>
                  <a:lnTo>
                    <a:pt x="5494501" y="4800600"/>
                  </a:lnTo>
                  <a:lnTo>
                    <a:pt x="5466759" y="4775200"/>
                  </a:lnTo>
                  <a:lnTo>
                    <a:pt x="5435063" y="4737100"/>
                  </a:lnTo>
                  <a:lnTo>
                    <a:pt x="4551551" y="3848100"/>
                  </a:lnTo>
                  <a:lnTo>
                    <a:pt x="4514283" y="3822700"/>
                  </a:lnTo>
                  <a:lnTo>
                    <a:pt x="4474768" y="3784600"/>
                  </a:lnTo>
                  <a:lnTo>
                    <a:pt x="4433303" y="3759200"/>
                  </a:lnTo>
                  <a:lnTo>
                    <a:pt x="4345706" y="3733800"/>
                  </a:lnTo>
                  <a:lnTo>
                    <a:pt x="4300170" y="3721100"/>
                  </a:lnTo>
                  <a:lnTo>
                    <a:pt x="4113358" y="3721100"/>
                  </a:lnTo>
                  <a:lnTo>
                    <a:pt x="3802383" y="3403600"/>
                  </a:lnTo>
                  <a:lnTo>
                    <a:pt x="3831480" y="3365500"/>
                  </a:lnTo>
                  <a:lnTo>
                    <a:pt x="3859699" y="3327400"/>
                  </a:lnTo>
                  <a:lnTo>
                    <a:pt x="3887025" y="3289300"/>
                  </a:lnTo>
                  <a:lnTo>
                    <a:pt x="3913445" y="3251200"/>
                  </a:lnTo>
                  <a:lnTo>
                    <a:pt x="3938946" y="3213100"/>
                  </a:lnTo>
                  <a:lnTo>
                    <a:pt x="3963514" y="3162300"/>
                  </a:lnTo>
                  <a:lnTo>
                    <a:pt x="3987135" y="3124200"/>
                  </a:lnTo>
                  <a:lnTo>
                    <a:pt x="4009796" y="3086100"/>
                  </a:lnTo>
                  <a:lnTo>
                    <a:pt x="4031483" y="3035300"/>
                  </a:lnTo>
                  <a:lnTo>
                    <a:pt x="4052183" y="2997200"/>
                  </a:lnTo>
                  <a:lnTo>
                    <a:pt x="4071883" y="2946400"/>
                  </a:lnTo>
                  <a:lnTo>
                    <a:pt x="4090569" y="2908300"/>
                  </a:lnTo>
                  <a:lnTo>
                    <a:pt x="4108226" y="2857500"/>
                  </a:lnTo>
                  <a:lnTo>
                    <a:pt x="4124843" y="2806700"/>
                  </a:lnTo>
                  <a:lnTo>
                    <a:pt x="4140405" y="2768600"/>
                  </a:lnTo>
                  <a:lnTo>
                    <a:pt x="4154898" y="2717800"/>
                  </a:lnTo>
                  <a:lnTo>
                    <a:pt x="4168310" y="2667000"/>
                  </a:lnTo>
                  <a:lnTo>
                    <a:pt x="4180627" y="2616200"/>
                  </a:lnTo>
                  <a:lnTo>
                    <a:pt x="4191834" y="2578100"/>
                  </a:lnTo>
                  <a:lnTo>
                    <a:pt x="4201920" y="2527300"/>
                  </a:lnTo>
                  <a:lnTo>
                    <a:pt x="4210869" y="2476500"/>
                  </a:lnTo>
                  <a:lnTo>
                    <a:pt x="4218669" y="2425700"/>
                  </a:lnTo>
                  <a:lnTo>
                    <a:pt x="4225307" y="2374900"/>
                  </a:lnTo>
                  <a:lnTo>
                    <a:pt x="4230767" y="2324100"/>
                  </a:lnTo>
                  <a:lnTo>
                    <a:pt x="4235038" y="2273300"/>
                  </a:lnTo>
                  <a:lnTo>
                    <a:pt x="4238105" y="2222500"/>
                  </a:lnTo>
                  <a:lnTo>
                    <a:pt x="4239956" y="2171700"/>
                  </a:lnTo>
                  <a:lnTo>
                    <a:pt x="4240575" y="2120900"/>
                  </a:lnTo>
                  <a:lnTo>
                    <a:pt x="4240025" y="2070100"/>
                  </a:lnTo>
                  <a:lnTo>
                    <a:pt x="4238383" y="2019300"/>
                  </a:lnTo>
                  <a:lnTo>
                    <a:pt x="4235660" y="1981200"/>
                  </a:lnTo>
                  <a:lnTo>
                    <a:pt x="4231868" y="1930400"/>
                  </a:lnTo>
                  <a:lnTo>
                    <a:pt x="4227020" y="1879600"/>
                  </a:lnTo>
                  <a:lnTo>
                    <a:pt x="4221127" y="1828800"/>
                  </a:lnTo>
                  <a:lnTo>
                    <a:pt x="4214202" y="1790700"/>
                  </a:lnTo>
                  <a:lnTo>
                    <a:pt x="4206255" y="1739900"/>
                  </a:lnTo>
                  <a:lnTo>
                    <a:pt x="4197300" y="1689100"/>
                  </a:lnTo>
                  <a:lnTo>
                    <a:pt x="4187348" y="1651000"/>
                  </a:lnTo>
                  <a:lnTo>
                    <a:pt x="4176411" y="1600200"/>
                  </a:lnTo>
                  <a:lnTo>
                    <a:pt x="4164500" y="1562100"/>
                  </a:lnTo>
                  <a:lnTo>
                    <a:pt x="4151629" y="1511300"/>
                  </a:lnTo>
                  <a:lnTo>
                    <a:pt x="4137808" y="1473200"/>
                  </a:lnTo>
                  <a:lnTo>
                    <a:pt x="4123050" y="1422400"/>
                  </a:lnTo>
                  <a:lnTo>
                    <a:pt x="4107367" y="1384300"/>
                  </a:lnTo>
                  <a:lnTo>
                    <a:pt x="4090770" y="1346200"/>
                  </a:lnTo>
                  <a:lnTo>
                    <a:pt x="4073271" y="1295400"/>
                  </a:lnTo>
                  <a:lnTo>
                    <a:pt x="4054883" y="1257300"/>
                  </a:lnTo>
                  <a:lnTo>
                    <a:pt x="4035618" y="1219200"/>
                  </a:lnTo>
                  <a:lnTo>
                    <a:pt x="4015486" y="1168400"/>
                  </a:lnTo>
                  <a:lnTo>
                    <a:pt x="3994501" y="1130300"/>
                  </a:lnTo>
                  <a:lnTo>
                    <a:pt x="3972674" y="1092200"/>
                  </a:lnTo>
                  <a:lnTo>
                    <a:pt x="3950017" y="1054100"/>
                  </a:lnTo>
                  <a:lnTo>
                    <a:pt x="3926542" y="1016000"/>
                  </a:lnTo>
                  <a:lnTo>
                    <a:pt x="3902261" y="977900"/>
                  </a:lnTo>
                  <a:lnTo>
                    <a:pt x="3877186" y="939800"/>
                  </a:lnTo>
                  <a:lnTo>
                    <a:pt x="3851329" y="901700"/>
                  </a:lnTo>
                  <a:lnTo>
                    <a:pt x="3824701" y="863600"/>
                  </a:lnTo>
                  <a:lnTo>
                    <a:pt x="3797315" y="825500"/>
                  </a:lnTo>
                  <a:lnTo>
                    <a:pt x="3769182" y="787400"/>
                  </a:lnTo>
                  <a:lnTo>
                    <a:pt x="3740315" y="762000"/>
                  </a:lnTo>
                  <a:lnTo>
                    <a:pt x="3710726" y="723900"/>
                  </a:lnTo>
                  <a:lnTo>
                    <a:pt x="3680425" y="685800"/>
                  </a:lnTo>
                  <a:lnTo>
                    <a:pt x="3649427" y="660400"/>
                  </a:lnTo>
                  <a:lnTo>
                    <a:pt x="3617741" y="622300"/>
                  </a:lnTo>
                  <a:lnTo>
                    <a:pt x="3585380" y="596900"/>
                  </a:lnTo>
                  <a:lnTo>
                    <a:pt x="3552357" y="558800"/>
                  </a:lnTo>
                  <a:lnTo>
                    <a:pt x="3518682" y="533400"/>
                  </a:lnTo>
                  <a:lnTo>
                    <a:pt x="3484368" y="508000"/>
                  </a:lnTo>
                  <a:lnTo>
                    <a:pt x="3449428" y="469900"/>
                  </a:lnTo>
                  <a:lnTo>
                    <a:pt x="3413872" y="444500"/>
                  </a:lnTo>
                  <a:lnTo>
                    <a:pt x="3377712" y="419100"/>
                  </a:lnTo>
                  <a:close/>
                </a:path>
                <a:path w="5579109" h="5575300">
                  <a:moveTo>
                    <a:pt x="2273488" y="4229100"/>
                  </a:moveTo>
                  <a:lnTo>
                    <a:pt x="1975676" y="4229100"/>
                  </a:lnTo>
                  <a:lnTo>
                    <a:pt x="2023614" y="4241800"/>
                  </a:lnTo>
                  <a:lnTo>
                    <a:pt x="2222714" y="4241800"/>
                  </a:lnTo>
                  <a:lnTo>
                    <a:pt x="2273488" y="4229100"/>
                  </a:lnTo>
                  <a:close/>
                </a:path>
                <a:path w="5579109" h="5575300">
                  <a:moveTo>
                    <a:pt x="2591928" y="50800"/>
                  </a:moveTo>
                  <a:lnTo>
                    <a:pt x="1648646" y="50800"/>
                  </a:lnTo>
                  <a:lnTo>
                    <a:pt x="1425757" y="114300"/>
                  </a:lnTo>
                  <a:lnTo>
                    <a:pt x="1382404" y="139700"/>
                  </a:lnTo>
                  <a:lnTo>
                    <a:pt x="1297019" y="165100"/>
                  </a:lnTo>
                  <a:lnTo>
                    <a:pt x="1255011" y="190500"/>
                  </a:lnTo>
                  <a:lnTo>
                    <a:pt x="1213475" y="203200"/>
                  </a:lnTo>
                  <a:lnTo>
                    <a:pt x="1172423" y="228600"/>
                  </a:lnTo>
                  <a:lnTo>
                    <a:pt x="1131867" y="241300"/>
                  </a:lnTo>
                  <a:lnTo>
                    <a:pt x="1091819" y="266700"/>
                  </a:lnTo>
                  <a:lnTo>
                    <a:pt x="1013294" y="317500"/>
                  </a:lnTo>
                  <a:lnTo>
                    <a:pt x="936943" y="368300"/>
                  </a:lnTo>
                  <a:lnTo>
                    <a:pt x="899613" y="393700"/>
                  </a:lnTo>
                  <a:lnTo>
                    <a:pt x="862862" y="419100"/>
                  </a:lnTo>
                  <a:lnTo>
                    <a:pt x="826703" y="444500"/>
                  </a:lnTo>
                  <a:lnTo>
                    <a:pt x="791147" y="469900"/>
                  </a:lnTo>
                  <a:lnTo>
                    <a:pt x="756206" y="508000"/>
                  </a:lnTo>
                  <a:lnTo>
                    <a:pt x="721893" y="533400"/>
                  </a:lnTo>
                  <a:lnTo>
                    <a:pt x="688218" y="558800"/>
                  </a:lnTo>
                  <a:lnTo>
                    <a:pt x="655195" y="596900"/>
                  </a:lnTo>
                  <a:lnTo>
                    <a:pt x="622834" y="622300"/>
                  </a:lnTo>
                  <a:lnTo>
                    <a:pt x="591148" y="660400"/>
                  </a:lnTo>
                  <a:lnTo>
                    <a:pt x="560149" y="685800"/>
                  </a:lnTo>
                  <a:lnTo>
                    <a:pt x="529849" y="723900"/>
                  </a:lnTo>
                  <a:lnTo>
                    <a:pt x="500259" y="762000"/>
                  </a:lnTo>
                  <a:lnTo>
                    <a:pt x="471392" y="787400"/>
                  </a:lnTo>
                  <a:lnTo>
                    <a:pt x="443260" y="825500"/>
                  </a:lnTo>
                  <a:lnTo>
                    <a:pt x="415874" y="863600"/>
                  </a:lnTo>
                  <a:lnTo>
                    <a:pt x="389246" y="901700"/>
                  </a:lnTo>
                  <a:lnTo>
                    <a:pt x="363389" y="939800"/>
                  </a:lnTo>
                  <a:lnTo>
                    <a:pt x="338313" y="977900"/>
                  </a:lnTo>
                  <a:lnTo>
                    <a:pt x="314032" y="1016000"/>
                  </a:lnTo>
                  <a:lnTo>
                    <a:pt x="290557" y="1054100"/>
                  </a:lnTo>
                  <a:lnTo>
                    <a:pt x="267900" y="1092200"/>
                  </a:lnTo>
                  <a:lnTo>
                    <a:pt x="246073" y="1130300"/>
                  </a:lnTo>
                  <a:lnTo>
                    <a:pt x="225088" y="1168400"/>
                  </a:lnTo>
                  <a:lnTo>
                    <a:pt x="204957" y="1219200"/>
                  </a:lnTo>
                  <a:lnTo>
                    <a:pt x="185691" y="1257300"/>
                  </a:lnTo>
                  <a:lnTo>
                    <a:pt x="167303" y="1295400"/>
                  </a:lnTo>
                  <a:lnTo>
                    <a:pt x="149805" y="1346200"/>
                  </a:lnTo>
                  <a:lnTo>
                    <a:pt x="133208" y="1384300"/>
                  </a:lnTo>
                  <a:lnTo>
                    <a:pt x="117525" y="1422400"/>
                  </a:lnTo>
                  <a:lnTo>
                    <a:pt x="102767" y="1473200"/>
                  </a:lnTo>
                  <a:lnTo>
                    <a:pt x="88946" y="1511300"/>
                  </a:lnTo>
                  <a:lnTo>
                    <a:pt x="76075" y="1562100"/>
                  </a:lnTo>
                  <a:lnTo>
                    <a:pt x="64164" y="1600200"/>
                  </a:lnTo>
                  <a:lnTo>
                    <a:pt x="53227" y="1651000"/>
                  </a:lnTo>
                  <a:lnTo>
                    <a:pt x="43275" y="1689100"/>
                  </a:lnTo>
                  <a:lnTo>
                    <a:pt x="34320" y="1739900"/>
                  </a:lnTo>
                  <a:lnTo>
                    <a:pt x="26373" y="1790700"/>
                  </a:lnTo>
                  <a:lnTo>
                    <a:pt x="19448" y="1828800"/>
                  </a:lnTo>
                  <a:lnTo>
                    <a:pt x="13555" y="1879600"/>
                  </a:lnTo>
                  <a:lnTo>
                    <a:pt x="8707" y="1930400"/>
                  </a:lnTo>
                  <a:lnTo>
                    <a:pt x="4915" y="1981200"/>
                  </a:lnTo>
                  <a:lnTo>
                    <a:pt x="2192" y="2019300"/>
                  </a:lnTo>
                  <a:lnTo>
                    <a:pt x="550" y="2070100"/>
                  </a:lnTo>
                  <a:lnTo>
                    <a:pt x="0" y="2120900"/>
                  </a:lnTo>
                  <a:lnTo>
                    <a:pt x="550" y="2171700"/>
                  </a:lnTo>
                  <a:lnTo>
                    <a:pt x="2192" y="2222500"/>
                  </a:lnTo>
                  <a:lnTo>
                    <a:pt x="4915" y="2260600"/>
                  </a:lnTo>
                  <a:lnTo>
                    <a:pt x="8707" y="2311400"/>
                  </a:lnTo>
                  <a:lnTo>
                    <a:pt x="13555" y="2362200"/>
                  </a:lnTo>
                  <a:lnTo>
                    <a:pt x="19448" y="2413000"/>
                  </a:lnTo>
                  <a:lnTo>
                    <a:pt x="26373" y="2451100"/>
                  </a:lnTo>
                  <a:lnTo>
                    <a:pt x="34320" y="2501900"/>
                  </a:lnTo>
                  <a:lnTo>
                    <a:pt x="43275" y="2552700"/>
                  </a:lnTo>
                  <a:lnTo>
                    <a:pt x="53227" y="2590800"/>
                  </a:lnTo>
                  <a:lnTo>
                    <a:pt x="64164" y="2641600"/>
                  </a:lnTo>
                  <a:lnTo>
                    <a:pt x="76075" y="2679700"/>
                  </a:lnTo>
                  <a:lnTo>
                    <a:pt x="88946" y="2730500"/>
                  </a:lnTo>
                  <a:lnTo>
                    <a:pt x="102767" y="2768600"/>
                  </a:lnTo>
                  <a:lnTo>
                    <a:pt x="117525" y="2819400"/>
                  </a:lnTo>
                  <a:lnTo>
                    <a:pt x="133208" y="2857500"/>
                  </a:lnTo>
                  <a:lnTo>
                    <a:pt x="149805" y="2895600"/>
                  </a:lnTo>
                  <a:lnTo>
                    <a:pt x="167303" y="2946400"/>
                  </a:lnTo>
                  <a:lnTo>
                    <a:pt x="185691" y="2984500"/>
                  </a:lnTo>
                  <a:lnTo>
                    <a:pt x="204957" y="3022600"/>
                  </a:lnTo>
                  <a:lnTo>
                    <a:pt x="225088" y="3073400"/>
                  </a:lnTo>
                  <a:lnTo>
                    <a:pt x="246074" y="3111500"/>
                  </a:lnTo>
                  <a:lnTo>
                    <a:pt x="267901" y="3149600"/>
                  </a:lnTo>
                  <a:lnTo>
                    <a:pt x="290558" y="3187700"/>
                  </a:lnTo>
                  <a:lnTo>
                    <a:pt x="314032" y="3225800"/>
                  </a:lnTo>
                  <a:lnTo>
                    <a:pt x="338314" y="3263900"/>
                  </a:lnTo>
                  <a:lnTo>
                    <a:pt x="363389" y="3302000"/>
                  </a:lnTo>
                  <a:lnTo>
                    <a:pt x="389246" y="3340100"/>
                  </a:lnTo>
                  <a:lnTo>
                    <a:pt x="415874" y="3378200"/>
                  </a:lnTo>
                  <a:lnTo>
                    <a:pt x="443260" y="3416300"/>
                  </a:lnTo>
                  <a:lnTo>
                    <a:pt x="471392" y="3454400"/>
                  </a:lnTo>
                  <a:lnTo>
                    <a:pt x="500260" y="3479800"/>
                  </a:lnTo>
                  <a:lnTo>
                    <a:pt x="529849" y="3517900"/>
                  </a:lnTo>
                  <a:lnTo>
                    <a:pt x="560149" y="3556000"/>
                  </a:lnTo>
                  <a:lnTo>
                    <a:pt x="591148" y="3581400"/>
                  </a:lnTo>
                  <a:lnTo>
                    <a:pt x="622834" y="3619500"/>
                  </a:lnTo>
                  <a:lnTo>
                    <a:pt x="655195" y="3644900"/>
                  </a:lnTo>
                  <a:lnTo>
                    <a:pt x="688218" y="3683000"/>
                  </a:lnTo>
                  <a:lnTo>
                    <a:pt x="721893" y="3708400"/>
                  </a:lnTo>
                  <a:lnTo>
                    <a:pt x="756206" y="3733800"/>
                  </a:lnTo>
                  <a:lnTo>
                    <a:pt x="791147" y="3771900"/>
                  </a:lnTo>
                  <a:lnTo>
                    <a:pt x="826703" y="3797300"/>
                  </a:lnTo>
                  <a:lnTo>
                    <a:pt x="862863" y="3822700"/>
                  </a:lnTo>
                  <a:lnTo>
                    <a:pt x="899613" y="3848100"/>
                  </a:lnTo>
                  <a:lnTo>
                    <a:pt x="936943" y="3873500"/>
                  </a:lnTo>
                  <a:lnTo>
                    <a:pt x="1013294" y="3924300"/>
                  </a:lnTo>
                  <a:lnTo>
                    <a:pt x="1091819" y="3975100"/>
                  </a:lnTo>
                  <a:lnTo>
                    <a:pt x="1131867" y="3987800"/>
                  </a:lnTo>
                  <a:lnTo>
                    <a:pt x="1213475" y="4038600"/>
                  </a:lnTo>
                  <a:lnTo>
                    <a:pt x="1255011" y="4051300"/>
                  </a:lnTo>
                  <a:lnTo>
                    <a:pt x="1297019" y="4076700"/>
                  </a:lnTo>
                  <a:lnTo>
                    <a:pt x="1382404" y="4102100"/>
                  </a:lnTo>
                  <a:lnTo>
                    <a:pt x="1425757" y="4127500"/>
                  </a:lnTo>
                  <a:lnTo>
                    <a:pt x="1648647" y="4191000"/>
                  </a:lnTo>
                  <a:lnTo>
                    <a:pt x="1694366" y="4191000"/>
                  </a:lnTo>
                  <a:lnTo>
                    <a:pt x="1786852" y="4216400"/>
                  </a:lnTo>
                  <a:lnTo>
                    <a:pt x="1833595" y="4216400"/>
                  </a:lnTo>
                  <a:lnTo>
                    <a:pt x="1880654" y="4229100"/>
                  </a:lnTo>
                  <a:lnTo>
                    <a:pt x="2374089" y="4229100"/>
                  </a:lnTo>
                  <a:lnTo>
                    <a:pt x="2473338" y="4203700"/>
                  </a:lnTo>
                  <a:lnTo>
                    <a:pt x="2522421" y="4203700"/>
                  </a:lnTo>
                  <a:lnTo>
                    <a:pt x="2808498" y="4127500"/>
                  </a:lnTo>
                  <a:lnTo>
                    <a:pt x="2854647" y="4102100"/>
                  </a:lnTo>
                  <a:lnTo>
                    <a:pt x="2945512" y="4076700"/>
                  </a:lnTo>
                  <a:lnTo>
                    <a:pt x="3034375" y="4025900"/>
                  </a:lnTo>
                  <a:lnTo>
                    <a:pt x="3078023" y="4013200"/>
                  </a:lnTo>
                  <a:lnTo>
                    <a:pt x="3163682" y="3962400"/>
                  </a:lnTo>
                  <a:lnTo>
                    <a:pt x="3247069" y="3911600"/>
                  </a:lnTo>
                  <a:lnTo>
                    <a:pt x="3328076" y="3860800"/>
                  </a:lnTo>
                  <a:lnTo>
                    <a:pt x="3367654" y="3835400"/>
                  </a:lnTo>
                  <a:lnTo>
                    <a:pt x="3393615" y="3810000"/>
                  </a:lnTo>
                  <a:lnTo>
                    <a:pt x="2017340" y="3810000"/>
                  </a:lnTo>
                  <a:lnTo>
                    <a:pt x="1969899" y="3797300"/>
                  </a:lnTo>
                  <a:lnTo>
                    <a:pt x="1876108" y="3797300"/>
                  </a:lnTo>
                  <a:lnTo>
                    <a:pt x="1783892" y="3771900"/>
                  </a:lnTo>
                  <a:lnTo>
                    <a:pt x="1738420" y="3771900"/>
                  </a:lnTo>
                  <a:lnTo>
                    <a:pt x="1561203" y="3721100"/>
                  </a:lnTo>
                  <a:lnTo>
                    <a:pt x="1518157" y="3695700"/>
                  </a:lnTo>
                  <a:lnTo>
                    <a:pt x="1433702" y="3670300"/>
                  </a:lnTo>
                  <a:lnTo>
                    <a:pt x="1392331" y="3644900"/>
                  </a:lnTo>
                  <a:lnTo>
                    <a:pt x="1351554" y="3632200"/>
                  </a:lnTo>
                  <a:lnTo>
                    <a:pt x="1311390" y="3606800"/>
                  </a:lnTo>
                  <a:lnTo>
                    <a:pt x="1271857" y="3581400"/>
                  </a:lnTo>
                  <a:lnTo>
                    <a:pt x="1232973" y="3556000"/>
                  </a:lnTo>
                  <a:lnTo>
                    <a:pt x="1194757" y="3543300"/>
                  </a:lnTo>
                  <a:lnTo>
                    <a:pt x="1157227" y="3517900"/>
                  </a:lnTo>
                  <a:lnTo>
                    <a:pt x="1120401" y="3479800"/>
                  </a:lnTo>
                  <a:lnTo>
                    <a:pt x="1084298" y="3454400"/>
                  </a:lnTo>
                  <a:lnTo>
                    <a:pt x="1048936" y="3429000"/>
                  </a:lnTo>
                  <a:lnTo>
                    <a:pt x="1014332" y="3403600"/>
                  </a:lnTo>
                  <a:lnTo>
                    <a:pt x="980505" y="3378200"/>
                  </a:lnTo>
                  <a:lnTo>
                    <a:pt x="947474" y="3340100"/>
                  </a:lnTo>
                  <a:lnTo>
                    <a:pt x="915257" y="3314700"/>
                  </a:lnTo>
                  <a:lnTo>
                    <a:pt x="883872" y="3276600"/>
                  </a:lnTo>
                  <a:lnTo>
                    <a:pt x="853337" y="3251200"/>
                  </a:lnTo>
                  <a:lnTo>
                    <a:pt x="823670" y="3213100"/>
                  </a:lnTo>
                  <a:lnTo>
                    <a:pt x="794890" y="3175000"/>
                  </a:lnTo>
                  <a:lnTo>
                    <a:pt x="767016" y="3136900"/>
                  </a:lnTo>
                  <a:lnTo>
                    <a:pt x="740064" y="3111500"/>
                  </a:lnTo>
                  <a:lnTo>
                    <a:pt x="714054" y="3073400"/>
                  </a:lnTo>
                  <a:lnTo>
                    <a:pt x="689004" y="3035300"/>
                  </a:lnTo>
                  <a:lnTo>
                    <a:pt x="664932" y="2997200"/>
                  </a:lnTo>
                  <a:lnTo>
                    <a:pt x="641856" y="2959100"/>
                  </a:lnTo>
                  <a:lnTo>
                    <a:pt x="619794" y="2921000"/>
                  </a:lnTo>
                  <a:lnTo>
                    <a:pt x="598766" y="2870200"/>
                  </a:lnTo>
                  <a:lnTo>
                    <a:pt x="578788" y="2832100"/>
                  </a:lnTo>
                  <a:lnTo>
                    <a:pt x="559880" y="2794000"/>
                  </a:lnTo>
                  <a:lnTo>
                    <a:pt x="542059" y="2755900"/>
                  </a:lnTo>
                  <a:lnTo>
                    <a:pt x="525345" y="2705100"/>
                  </a:lnTo>
                  <a:lnTo>
                    <a:pt x="509754" y="2667000"/>
                  </a:lnTo>
                  <a:lnTo>
                    <a:pt x="495306" y="2616200"/>
                  </a:lnTo>
                  <a:lnTo>
                    <a:pt x="482018" y="2578100"/>
                  </a:lnTo>
                  <a:lnTo>
                    <a:pt x="469909" y="2527300"/>
                  </a:lnTo>
                  <a:lnTo>
                    <a:pt x="458997" y="2489200"/>
                  </a:lnTo>
                  <a:lnTo>
                    <a:pt x="449301" y="2438400"/>
                  </a:lnTo>
                  <a:lnTo>
                    <a:pt x="440838" y="2400300"/>
                  </a:lnTo>
                  <a:lnTo>
                    <a:pt x="433627" y="2349500"/>
                  </a:lnTo>
                  <a:lnTo>
                    <a:pt x="427686" y="2298700"/>
                  </a:lnTo>
                  <a:lnTo>
                    <a:pt x="423034" y="2260600"/>
                  </a:lnTo>
                  <a:lnTo>
                    <a:pt x="419688" y="2209800"/>
                  </a:lnTo>
                  <a:lnTo>
                    <a:pt x="417667" y="2159000"/>
                  </a:lnTo>
                  <a:lnTo>
                    <a:pt x="416989" y="2108200"/>
                  </a:lnTo>
                  <a:lnTo>
                    <a:pt x="417667" y="2070100"/>
                  </a:lnTo>
                  <a:lnTo>
                    <a:pt x="419688" y="2019300"/>
                  </a:lnTo>
                  <a:lnTo>
                    <a:pt x="423034" y="1968500"/>
                  </a:lnTo>
                  <a:lnTo>
                    <a:pt x="427686" y="1917700"/>
                  </a:lnTo>
                  <a:lnTo>
                    <a:pt x="433627" y="1879600"/>
                  </a:lnTo>
                  <a:lnTo>
                    <a:pt x="440838" y="1828800"/>
                  </a:lnTo>
                  <a:lnTo>
                    <a:pt x="449301" y="1790700"/>
                  </a:lnTo>
                  <a:lnTo>
                    <a:pt x="458997" y="1739900"/>
                  </a:lnTo>
                  <a:lnTo>
                    <a:pt x="469909" y="1689100"/>
                  </a:lnTo>
                  <a:lnTo>
                    <a:pt x="482018" y="1651000"/>
                  </a:lnTo>
                  <a:lnTo>
                    <a:pt x="495306" y="1600200"/>
                  </a:lnTo>
                  <a:lnTo>
                    <a:pt x="509754" y="1562100"/>
                  </a:lnTo>
                  <a:lnTo>
                    <a:pt x="525345" y="1524000"/>
                  </a:lnTo>
                  <a:lnTo>
                    <a:pt x="542059" y="1473200"/>
                  </a:lnTo>
                  <a:lnTo>
                    <a:pt x="559880" y="1435100"/>
                  </a:lnTo>
                  <a:lnTo>
                    <a:pt x="578788" y="1397000"/>
                  </a:lnTo>
                  <a:lnTo>
                    <a:pt x="598766" y="1346200"/>
                  </a:lnTo>
                  <a:lnTo>
                    <a:pt x="619794" y="1308100"/>
                  </a:lnTo>
                  <a:lnTo>
                    <a:pt x="641856" y="1270000"/>
                  </a:lnTo>
                  <a:lnTo>
                    <a:pt x="664932" y="1231900"/>
                  </a:lnTo>
                  <a:lnTo>
                    <a:pt x="689004" y="1193800"/>
                  </a:lnTo>
                  <a:lnTo>
                    <a:pt x="714054" y="1155700"/>
                  </a:lnTo>
                  <a:lnTo>
                    <a:pt x="740064" y="1117600"/>
                  </a:lnTo>
                  <a:lnTo>
                    <a:pt x="767016" y="1079500"/>
                  </a:lnTo>
                  <a:lnTo>
                    <a:pt x="794890" y="1054100"/>
                  </a:lnTo>
                  <a:lnTo>
                    <a:pt x="823670" y="1016000"/>
                  </a:lnTo>
                  <a:lnTo>
                    <a:pt x="853337" y="977900"/>
                  </a:lnTo>
                  <a:lnTo>
                    <a:pt x="883872" y="952500"/>
                  </a:lnTo>
                  <a:lnTo>
                    <a:pt x="915257" y="914400"/>
                  </a:lnTo>
                  <a:lnTo>
                    <a:pt x="947474" y="889000"/>
                  </a:lnTo>
                  <a:lnTo>
                    <a:pt x="980505" y="850900"/>
                  </a:lnTo>
                  <a:lnTo>
                    <a:pt x="1014332" y="825500"/>
                  </a:lnTo>
                  <a:lnTo>
                    <a:pt x="1048935" y="800100"/>
                  </a:lnTo>
                  <a:lnTo>
                    <a:pt x="1084298" y="774700"/>
                  </a:lnTo>
                  <a:lnTo>
                    <a:pt x="1120401" y="736600"/>
                  </a:lnTo>
                  <a:lnTo>
                    <a:pt x="1157227" y="711200"/>
                  </a:lnTo>
                  <a:lnTo>
                    <a:pt x="1194757" y="685800"/>
                  </a:lnTo>
                  <a:lnTo>
                    <a:pt x="1232973" y="660400"/>
                  </a:lnTo>
                  <a:lnTo>
                    <a:pt x="1271857" y="647700"/>
                  </a:lnTo>
                  <a:lnTo>
                    <a:pt x="1311389" y="622300"/>
                  </a:lnTo>
                  <a:lnTo>
                    <a:pt x="1351554" y="596900"/>
                  </a:lnTo>
                  <a:lnTo>
                    <a:pt x="1392331" y="584200"/>
                  </a:lnTo>
                  <a:lnTo>
                    <a:pt x="1433702" y="558800"/>
                  </a:lnTo>
                  <a:lnTo>
                    <a:pt x="1475650" y="546100"/>
                  </a:lnTo>
                  <a:lnTo>
                    <a:pt x="1518156" y="520700"/>
                  </a:lnTo>
                  <a:lnTo>
                    <a:pt x="1783892" y="444500"/>
                  </a:lnTo>
                  <a:lnTo>
                    <a:pt x="1829794" y="444500"/>
                  </a:lnTo>
                  <a:lnTo>
                    <a:pt x="1876108" y="431800"/>
                  </a:lnTo>
                  <a:lnTo>
                    <a:pt x="1922815" y="431800"/>
                  </a:lnTo>
                  <a:lnTo>
                    <a:pt x="1969899" y="419100"/>
                  </a:lnTo>
                  <a:lnTo>
                    <a:pt x="3377712" y="419100"/>
                  </a:lnTo>
                  <a:lnTo>
                    <a:pt x="3340962" y="393700"/>
                  </a:lnTo>
                  <a:lnTo>
                    <a:pt x="3303632" y="368300"/>
                  </a:lnTo>
                  <a:lnTo>
                    <a:pt x="3227281" y="317500"/>
                  </a:lnTo>
                  <a:lnTo>
                    <a:pt x="3148756" y="266700"/>
                  </a:lnTo>
                  <a:lnTo>
                    <a:pt x="3108708" y="241300"/>
                  </a:lnTo>
                  <a:lnTo>
                    <a:pt x="3068151" y="228600"/>
                  </a:lnTo>
                  <a:lnTo>
                    <a:pt x="3027099" y="203200"/>
                  </a:lnTo>
                  <a:lnTo>
                    <a:pt x="2985563" y="190500"/>
                  </a:lnTo>
                  <a:lnTo>
                    <a:pt x="2943555" y="165100"/>
                  </a:lnTo>
                  <a:lnTo>
                    <a:pt x="2858171" y="139700"/>
                  </a:lnTo>
                  <a:lnTo>
                    <a:pt x="2814818" y="114300"/>
                  </a:lnTo>
                  <a:lnTo>
                    <a:pt x="2591928" y="50800"/>
                  </a:lnTo>
                  <a:close/>
                </a:path>
                <a:path w="5579109" h="5575300">
                  <a:moveTo>
                    <a:pt x="3406595" y="3797300"/>
                  </a:moveTo>
                  <a:lnTo>
                    <a:pt x="2256541" y="3797300"/>
                  </a:lnTo>
                  <a:lnTo>
                    <a:pt x="2209100" y="3810000"/>
                  </a:lnTo>
                  <a:lnTo>
                    <a:pt x="3393615" y="3810000"/>
                  </a:lnTo>
                  <a:lnTo>
                    <a:pt x="3406595" y="3797300"/>
                  </a:lnTo>
                  <a:close/>
                </a:path>
                <a:path w="5579109" h="5575300">
                  <a:moveTo>
                    <a:pt x="4253870" y="3708400"/>
                  </a:moveTo>
                  <a:lnTo>
                    <a:pt x="4160167" y="3708400"/>
                  </a:lnTo>
                  <a:lnTo>
                    <a:pt x="4113358" y="3721100"/>
                  </a:lnTo>
                  <a:lnTo>
                    <a:pt x="4300170" y="3721100"/>
                  </a:lnTo>
                  <a:lnTo>
                    <a:pt x="4253870" y="3708400"/>
                  </a:lnTo>
                  <a:close/>
                </a:path>
                <a:path w="5579109" h="5575300">
                  <a:moveTo>
                    <a:pt x="2453723" y="25400"/>
                  </a:moveTo>
                  <a:lnTo>
                    <a:pt x="1786852" y="25400"/>
                  </a:lnTo>
                  <a:lnTo>
                    <a:pt x="1694366" y="50800"/>
                  </a:lnTo>
                  <a:lnTo>
                    <a:pt x="2546209" y="50800"/>
                  </a:lnTo>
                  <a:lnTo>
                    <a:pt x="2453723" y="25400"/>
                  </a:lnTo>
                  <a:close/>
                </a:path>
                <a:path w="5579109" h="5575300">
                  <a:moveTo>
                    <a:pt x="2359921" y="12700"/>
                  </a:moveTo>
                  <a:lnTo>
                    <a:pt x="1880654" y="12700"/>
                  </a:lnTo>
                  <a:lnTo>
                    <a:pt x="1833595" y="25400"/>
                  </a:lnTo>
                  <a:lnTo>
                    <a:pt x="2406980" y="25400"/>
                  </a:lnTo>
                  <a:lnTo>
                    <a:pt x="2359921" y="12700"/>
                  </a:lnTo>
                  <a:close/>
                </a:path>
                <a:path w="5579109" h="5575300">
                  <a:moveTo>
                    <a:pt x="2216961" y="0"/>
                  </a:moveTo>
                  <a:lnTo>
                    <a:pt x="2023614" y="0"/>
                  </a:lnTo>
                  <a:lnTo>
                    <a:pt x="1975676" y="12700"/>
                  </a:lnTo>
                  <a:lnTo>
                    <a:pt x="2264899" y="12700"/>
                  </a:lnTo>
                  <a:lnTo>
                    <a:pt x="22169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7800" y="1959864"/>
              <a:ext cx="9395206" cy="268351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201037" y="3018408"/>
              <a:ext cx="8103870" cy="798195"/>
            </a:xfrm>
            <a:custGeom>
              <a:avLst/>
              <a:gdLst/>
              <a:ahLst/>
              <a:cxnLst/>
              <a:rect l="l" t="t" r="r" b="b"/>
              <a:pathLst>
                <a:path w="8103870" h="798195">
                  <a:moveTo>
                    <a:pt x="789686" y="69367"/>
                  </a:moveTo>
                  <a:lnTo>
                    <a:pt x="781812" y="27686"/>
                  </a:lnTo>
                  <a:lnTo>
                    <a:pt x="779145" y="22606"/>
                  </a:lnTo>
                  <a:lnTo>
                    <a:pt x="775843" y="19050"/>
                  </a:lnTo>
                  <a:lnTo>
                    <a:pt x="771779" y="16891"/>
                  </a:lnTo>
                  <a:lnTo>
                    <a:pt x="767842" y="14732"/>
                  </a:lnTo>
                  <a:lnTo>
                    <a:pt x="763524" y="13589"/>
                  </a:lnTo>
                  <a:lnTo>
                    <a:pt x="25781" y="13589"/>
                  </a:lnTo>
                  <a:lnTo>
                    <a:pt x="21336" y="14732"/>
                  </a:lnTo>
                  <a:lnTo>
                    <a:pt x="17653" y="16891"/>
                  </a:lnTo>
                  <a:lnTo>
                    <a:pt x="13843" y="19050"/>
                  </a:lnTo>
                  <a:lnTo>
                    <a:pt x="10668" y="22606"/>
                  </a:lnTo>
                  <a:lnTo>
                    <a:pt x="8001" y="27686"/>
                  </a:lnTo>
                  <a:lnTo>
                    <a:pt x="5334" y="32639"/>
                  </a:lnTo>
                  <a:lnTo>
                    <a:pt x="0" y="77978"/>
                  </a:lnTo>
                  <a:lnTo>
                    <a:pt x="127" y="86271"/>
                  </a:lnTo>
                  <a:lnTo>
                    <a:pt x="10668" y="131953"/>
                  </a:lnTo>
                  <a:lnTo>
                    <a:pt x="17653" y="138049"/>
                  </a:lnTo>
                  <a:lnTo>
                    <a:pt x="21336" y="140462"/>
                  </a:lnTo>
                  <a:lnTo>
                    <a:pt x="25781" y="141605"/>
                  </a:lnTo>
                  <a:lnTo>
                    <a:pt x="289560" y="141605"/>
                  </a:lnTo>
                  <a:lnTo>
                    <a:pt x="289560" y="766445"/>
                  </a:lnTo>
                  <a:lnTo>
                    <a:pt x="326009" y="783691"/>
                  </a:lnTo>
                  <a:lnTo>
                    <a:pt x="367106" y="787069"/>
                  </a:lnTo>
                  <a:lnTo>
                    <a:pt x="394970" y="787527"/>
                  </a:lnTo>
                  <a:lnTo>
                    <a:pt x="409486" y="787412"/>
                  </a:lnTo>
                  <a:lnTo>
                    <a:pt x="455180" y="784809"/>
                  </a:lnTo>
                  <a:lnTo>
                    <a:pt x="498475" y="770128"/>
                  </a:lnTo>
                  <a:lnTo>
                    <a:pt x="500253" y="766445"/>
                  </a:lnTo>
                  <a:lnTo>
                    <a:pt x="500253" y="141605"/>
                  </a:lnTo>
                  <a:lnTo>
                    <a:pt x="763524" y="141605"/>
                  </a:lnTo>
                  <a:lnTo>
                    <a:pt x="767842" y="140462"/>
                  </a:lnTo>
                  <a:lnTo>
                    <a:pt x="771779" y="138049"/>
                  </a:lnTo>
                  <a:lnTo>
                    <a:pt x="775843" y="135636"/>
                  </a:lnTo>
                  <a:lnTo>
                    <a:pt x="789317" y="93954"/>
                  </a:lnTo>
                  <a:lnTo>
                    <a:pt x="789686" y="86271"/>
                  </a:lnTo>
                  <a:lnTo>
                    <a:pt x="789686" y="69367"/>
                  </a:lnTo>
                  <a:close/>
                </a:path>
                <a:path w="8103870" h="798195">
                  <a:moveTo>
                    <a:pt x="1717929" y="31115"/>
                  </a:moveTo>
                  <a:lnTo>
                    <a:pt x="1681581" y="13944"/>
                  </a:lnTo>
                  <a:lnTo>
                    <a:pt x="1641119" y="10502"/>
                  </a:lnTo>
                  <a:lnTo>
                    <a:pt x="1613408" y="10033"/>
                  </a:lnTo>
                  <a:lnTo>
                    <a:pt x="1598549" y="10160"/>
                  </a:lnTo>
                  <a:lnTo>
                    <a:pt x="1552321" y="12827"/>
                  </a:lnTo>
                  <a:lnTo>
                    <a:pt x="1513332" y="24384"/>
                  </a:lnTo>
                  <a:lnTo>
                    <a:pt x="1509776" y="27559"/>
                  </a:lnTo>
                  <a:lnTo>
                    <a:pt x="1508125" y="31115"/>
                  </a:lnTo>
                  <a:lnTo>
                    <a:pt x="1508125" y="317881"/>
                  </a:lnTo>
                  <a:lnTo>
                    <a:pt x="1122045" y="317881"/>
                  </a:lnTo>
                  <a:lnTo>
                    <a:pt x="1122045" y="31115"/>
                  </a:lnTo>
                  <a:lnTo>
                    <a:pt x="1120381" y="27559"/>
                  </a:lnTo>
                  <a:lnTo>
                    <a:pt x="1078001" y="12827"/>
                  </a:lnTo>
                  <a:lnTo>
                    <a:pt x="1032357" y="10160"/>
                  </a:lnTo>
                  <a:lnTo>
                    <a:pt x="1017524" y="10033"/>
                  </a:lnTo>
                  <a:lnTo>
                    <a:pt x="1002995" y="10160"/>
                  </a:lnTo>
                  <a:lnTo>
                    <a:pt x="957173" y="12827"/>
                  </a:lnTo>
                  <a:lnTo>
                    <a:pt x="917321" y="24384"/>
                  </a:lnTo>
                  <a:lnTo>
                    <a:pt x="912241" y="31115"/>
                  </a:lnTo>
                  <a:lnTo>
                    <a:pt x="912241" y="766445"/>
                  </a:lnTo>
                  <a:lnTo>
                    <a:pt x="948575" y="783691"/>
                  </a:lnTo>
                  <a:lnTo>
                    <a:pt x="989698" y="787069"/>
                  </a:lnTo>
                  <a:lnTo>
                    <a:pt x="1017524" y="787527"/>
                  </a:lnTo>
                  <a:lnTo>
                    <a:pt x="1032357" y="787412"/>
                  </a:lnTo>
                  <a:lnTo>
                    <a:pt x="1078001" y="784809"/>
                  </a:lnTo>
                  <a:lnTo>
                    <a:pt x="1120381" y="770128"/>
                  </a:lnTo>
                  <a:lnTo>
                    <a:pt x="1122045" y="766445"/>
                  </a:lnTo>
                  <a:lnTo>
                    <a:pt x="1122045" y="451231"/>
                  </a:lnTo>
                  <a:lnTo>
                    <a:pt x="1508125" y="451231"/>
                  </a:lnTo>
                  <a:lnTo>
                    <a:pt x="1508125" y="766445"/>
                  </a:lnTo>
                  <a:lnTo>
                    <a:pt x="1509776" y="770128"/>
                  </a:lnTo>
                  <a:lnTo>
                    <a:pt x="1513332" y="773303"/>
                  </a:lnTo>
                  <a:lnTo>
                    <a:pt x="1516761" y="776478"/>
                  </a:lnTo>
                  <a:lnTo>
                    <a:pt x="1561973" y="785749"/>
                  </a:lnTo>
                  <a:lnTo>
                    <a:pt x="1613408" y="787527"/>
                  </a:lnTo>
                  <a:lnTo>
                    <a:pt x="1627898" y="787412"/>
                  </a:lnTo>
                  <a:lnTo>
                    <a:pt x="1673123" y="784809"/>
                  </a:lnTo>
                  <a:lnTo>
                    <a:pt x="1716151" y="770128"/>
                  </a:lnTo>
                  <a:lnTo>
                    <a:pt x="1717929" y="766445"/>
                  </a:lnTo>
                  <a:lnTo>
                    <a:pt x="1717929" y="451231"/>
                  </a:lnTo>
                  <a:lnTo>
                    <a:pt x="1717929" y="317881"/>
                  </a:lnTo>
                  <a:lnTo>
                    <a:pt x="1717929" y="31115"/>
                  </a:lnTo>
                  <a:close/>
                </a:path>
                <a:path w="8103870" h="798195">
                  <a:moveTo>
                    <a:pt x="2801620" y="767842"/>
                  </a:moveTo>
                  <a:lnTo>
                    <a:pt x="2788031" y="725678"/>
                  </a:lnTo>
                  <a:lnTo>
                    <a:pt x="2733179" y="608330"/>
                  </a:lnTo>
                  <a:lnTo>
                    <a:pt x="2676969" y="488061"/>
                  </a:lnTo>
                  <a:lnTo>
                    <a:pt x="2523960" y="160655"/>
                  </a:lnTo>
                  <a:lnTo>
                    <a:pt x="2468880" y="42799"/>
                  </a:lnTo>
                  <a:lnTo>
                    <a:pt x="2465705" y="35306"/>
                  </a:lnTo>
                  <a:lnTo>
                    <a:pt x="2461895" y="29337"/>
                  </a:lnTo>
                  <a:lnTo>
                    <a:pt x="2460117" y="27609"/>
                  </a:lnTo>
                  <a:lnTo>
                    <a:pt x="2460117" y="488061"/>
                  </a:lnTo>
                  <a:lnTo>
                    <a:pt x="2167382" y="488061"/>
                  </a:lnTo>
                  <a:lnTo>
                    <a:pt x="2313305" y="160655"/>
                  </a:lnTo>
                  <a:lnTo>
                    <a:pt x="2314194" y="160655"/>
                  </a:lnTo>
                  <a:lnTo>
                    <a:pt x="2460117" y="488061"/>
                  </a:lnTo>
                  <a:lnTo>
                    <a:pt x="2460117" y="27609"/>
                  </a:lnTo>
                  <a:lnTo>
                    <a:pt x="2416391" y="12446"/>
                  </a:lnTo>
                  <a:lnTo>
                    <a:pt x="2376360" y="10579"/>
                  </a:lnTo>
                  <a:lnTo>
                    <a:pt x="2316607" y="10033"/>
                  </a:lnTo>
                  <a:lnTo>
                    <a:pt x="2279840" y="10287"/>
                  </a:lnTo>
                  <a:lnTo>
                    <a:pt x="2239429" y="11544"/>
                  </a:lnTo>
                  <a:lnTo>
                    <a:pt x="2196338" y="20447"/>
                  </a:lnTo>
                  <a:lnTo>
                    <a:pt x="2192147" y="24638"/>
                  </a:lnTo>
                  <a:lnTo>
                    <a:pt x="2187829" y="28829"/>
                  </a:lnTo>
                  <a:lnTo>
                    <a:pt x="1862709" y="724408"/>
                  </a:lnTo>
                  <a:lnTo>
                    <a:pt x="1849120" y="766064"/>
                  </a:lnTo>
                  <a:lnTo>
                    <a:pt x="1850898" y="772541"/>
                  </a:lnTo>
                  <a:lnTo>
                    <a:pt x="1896313" y="786511"/>
                  </a:lnTo>
                  <a:lnTo>
                    <a:pt x="1942465" y="787527"/>
                  </a:lnTo>
                  <a:lnTo>
                    <a:pt x="1958771" y="787463"/>
                  </a:lnTo>
                  <a:lnTo>
                    <a:pt x="1997837" y="786384"/>
                  </a:lnTo>
                  <a:lnTo>
                    <a:pt x="2038223" y="779653"/>
                  </a:lnTo>
                  <a:lnTo>
                    <a:pt x="2055749" y="758952"/>
                  </a:lnTo>
                  <a:lnTo>
                    <a:pt x="2121154" y="608330"/>
                  </a:lnTo>
                  <a:lnTo>
                    <a:pt x="2508758" y="608330"/>
                  </a:lnTo>
                  <a:lnTo>
                    <a:pt x="2578227" y="763143"/>
                  </a:lnTo>
                  <a:lnTo>
                    <a:pt x="2580386" y="768350"/>
                  </a:lnTo>
                  <a:lnTo>
                    <a:pt x="2582926" y="772414"/>
                  </a:lnTo>
                  <a:lnTo>
                    <a:pt x="2586228" y="775589"/>
                  </a:lnTo>
                  <a:lnTo>
                    <a:pt x="2589403" y="778764"/>
                  </a:lnTo>
                  <a:lnTo>
                    <a:pt x="2594991" y="781304"/>
                  </a:lnTo>
                  <a:lnTo>
                    <a:pt x="2637663" y="786638"/>
                  </a:lnTo>
                  <a:lnTo>
                    <a:pt x="2701036" y="787527"/>
                  </a:lnTo>
                  <a:lnTo>
                    <a:pt x="2719527" y="787438"/>
                  </a:lnTo>
                  <a:lnTo>
                    <a:pt x="2762504" y="786003"/>
                  </a:lnTo>
                  <a:lnTo>
                    <a:pt x="2799461" y="774192"/>
                  </a:lnTo>
                  <a:lnTo>
                    <a:pt x="2801620" y="767842"/>
                  </a:lnTo>
                  <a:close/>
                </a:path>
                <a:path w="8103870" h="798195">
                  <a:moveTo>
                    <a:pt x="3784219" y="32893"/>
                  </a:moveTo>
                  <a:lnTo>
                    <a:pt x="3746550" y="13589"/>
                  </a:lnTo>
                  <a:lnTo>
                    <a:pt x="3705441" y="11404"/>
                  </a:lnTo>
                  <a:lnTo>
                    <a:pt x="3692398" y="11303"/>
                  </a:lnTo>
                  <a:lnTo>
                    <a:pt x="3678732" y="11404"/>
                  </a:lnTo>
                  <a:lnTo>
                    <a:pt x="3636645" y="13589"/>
                  </a:lnTo>
                  <a:lnTo>
                    <a:pt x="3596767" y="29337"/>
                  </a:lnTo>
                  <a:lnTo>
                    <a:pt x="3595116" y="32893"/>
                  </a:lnTo>
                  <a:lnTo>
                    <a:pt x="3595166" y="413473"/>
                  </a:lnTo>
                  <a:lnTo>
                    <a:pt x="3595827" y="462991"/>
                  </a:lnTo>
                  <a:lnTo>
                    <a:pt x="3597021" y="506945"/>
                  </a:lnTo>
                  <a:lnTo>
                    <a:pt x="3598786" y="550430"/>
                  </a:lnTo>
                  <a:lnTo>
                    <a:pt x="3599942" y="571512"/>
                  </a:lnTo>
                  <a:lnTo>
                    <a:pt x="3599053" y="571512"/>
                  </a:lnTo>
                  <a:lnTo>
                    <a:pt x="3577132" y="535787"/>
                  </a:lnTo>
                  <a:lnTo>
                    <a:pt x="3554260" y="499808"/>
                  </a:lnTo>
                  <a:lnTo>
                    <a:pt x="3530396" y="462991"/>
                  </a:lnTo>
                  <a:lnTo>
                    <a:pt x="3505327" y="425831"/>
                  </a:lnTo>
                  <a:lnTo>
                    <a:pt x="3488080" y="400977"/>
                  </a:lnTo>
                  <a:lnTo>
                    <a:pt x="3470656" y="375539"/>
                  </a:lnTo>
                  <a:lnTo>
                    <a:pt x="3335083" y="185674"/>
                  </a:lnTo>
                  <a:lnTo>
                    <a:pt x="3269615" y="93980"/>
                  </a:lnTo>
                  <a:lnTo>
                    <a:pt x="3262109" y="82842"/>
                  </a:lnTo>
                  <a:lnTo>
                    <a:pt x="3254692" y="72631"/>
                  </a:lnTo>
                  <a:lnTo>
                    <a:pt x="3225304" y="40919"/>
                  </a:lnTo>
                  <a:lnTo>
                    <a:pt x="3182429" y="19773"/>
                  </a:lnTo>
                  <a:lnTo>
                    <a:pt x="3135820" y="13855"/>
                  </a:lnTo>
                  <a:lnTo>
                    <a:pt x="3121279" y="13589"/>
                  </a:lnTo>
                  <a:lnTo>
                    <a:pt x="3008757" y="13589"/>
                  </a:lnTo>
                  <a:lnTo>
                    <a:pt x="2966555" y="21526"/>
                  </a:lnTo>
                  <a:lnTo>
                    <a:pt x="2934424" y="56476"/>
                  </a:lnTo>
                  <a:lnTo>
                    <a:pt x="2933065" y="69596"/>
                  </a:lnTo>
                  <a:lnTo>
                    <a:pt x="2933065" y="765937"/>
                  </a:lnTo>
                  <a:lnTo>
                    <a:pt x="2971406" y="784783"/>
                  </a:lnTo>
                  <a:lnTo>
                    <a:pt x="3013011" y="787412"/>
                  </a:lnTo>
                  <a:lnTo>
                    <a:pt x="3026410" y="787527"/>
                  </a:lnTo>
                  <a:lnTo>
                    <a:pt x="3040062" y="787412"/>
                  </a:lnTo>
                  <a:lnTo>
                    <a:pt x="3082086" y="784783"/>
                  </a:lnTo>
                  <a:lnTo>
                    <a:pt x="3120644" y="769493"/>
                  </a:lnTo>
                  <a:lnTo>
                    <a:pt x="3121939" y="336486"/>
                  </a:lnTo>
                  <a:lnTo>
                    <a:pt x="3121177" y="292582"/>
                  </a:lnTo>
                  <a:lnTo>
                    <a:pt x="3119577" y="249809"/>
                  </a:lnTo>
                  <a:lnTo>
                    <a:pt x="3117189" y="207086"/>
                  </a:lnTo>
                  <a:lnTo>
                    <a:pt x="3115691" y="185674"/>
                  </a:lnTo>
                  <a:lnTo>
                    <a:pt x="3117342" y="185674"/>
                  </a:lnTo>
                  <a:lnTo>
                    <a:pt x="3136849" y="221297"/>
                  </a:lnTo>
                  <a:lnTo>
                    <a:pt x="3158744" y="258064"/>
                  </a:lnTo>
                  <a:lnTo>
                    <a:pt x="3181705" y="293979"/>
                  </a:lnTo>
                  <a:lnTo>
                    <a:pt x="3204210" y="327406"/>
                  </a:lnTo>
                  <a:lnTo>
                    <a:pt x="3461131" y="687578"/>
                  </a:lnTo>
                  <a:lnTo>
                    <a:pt x="3470859" y="701751"/>
                  </a:lnTo>
                  <a:lnTo>
                    <a:pt x="3496945" y="736092"/>
                  </a:lnTo>
                  <a:lnTo>
                    <a:pt x="3530092" y="765810"/>
                  </a:lnTo>
                  <a:lnTo>
                    <a:pt x="3567557" y="781050"/>
                  </a:lnTo>
                  <a:lnTo>
                    <a:pt x="3615817" y="785114"/>
                  </a:lnTo>
                  <a:lnTo>
                    <a:pt x="3705225" y="785114"/>
                  </a:lnTo>
                  <a:lnTo>
                    <a:pt x="3748875" y="777646"/>
                  </a:lnTo>
                  <a:lnTo>
                    <a:pt x="3777742" y="753618"/>
                  </a:lnTo>
                  <a:lnTo>
                    <a:pt x="3782060" y="746506"/>
                  </a:lnTo>
                  <a:lnTo>
                    <a:pt x="3784219" y="738378"/>
                  </a:lnTo>
                  <a:lnTo>
                    <a:pt x="3784219" y="571512"/>
                  </a:lnTo>
                  <a:lnTo>
                    <a:pt x="3784219" y="32893"/>
                  </a:lnTo>
                  <a:close/>
                </a:path>
                <a:path w="8103870" h="798195">
                  <a:moveTo>
                    <a:pt x="4762754" y="757555"/>
                  </a:moveTo>
                  <a:lnTo>
                    <a:pt x="4738116" y="715518"/>
                  </a:lnTo>
                  <a:lnTo>
                    <a:pt x="4454703" y="395859"/>
                  </a:lnTo>
                  <a:lnTo>
                    <a:pt x="4429379" y="367284"/>
                  </a:lnTo>
                  <a:lnTo>
                    <a:pt x="4433011" y="363728"/>
                  </a:lnTo>
                  <a:lnTo>
                    <a:pt x="4712589" y="90424"/>
                  </a:lnTo>
                  <a:lnTo>
                    <a:pt x="4721720" y="79590"/>
                  </a:lnTo>
                  <a:lnTo>
                    <a:pt x="4746879" y="42418"/>
                  </a:lnTo>
                  <a:lnTo>
                    <a:pt x="4746879" y="31750"/>
                  </a:lnTo>
                  <a:lnTo>
                    <a:pt x="4710430" y="14020"/>
                  </a:lnTo>
                  <a:lnTo>
                    <a:pt x="4668278" y="10502"/>
                  </a:lnTo>
                  <a:lnTo>
                    <a:pt x="4639183" y="10033"/>
                  </a:lnTo>
                  <a:lnTo>
                    <a:pt x="4624336" y="10109"/>
                  </a:lnTo>
                  <a:lnTo>
                    <a:pt x="4578578" y="12001"/>
                  </a:lnTo>
                  <a:lnTo>
                    <a:pt x="4539996" y="20066"/>
                  </a:lnTo>
                  <a:lnTo>
                    <a:pt x="4534662" y="23495"/>
                  </a:lnTo>
                  <a:lnTo>
                    <a:pt x="4529328" y="26797"/>
                  </a:lnTo>
                  <a:lnTo>
                    <a:pt x="4524883" y="31115"/>
                  </a:lnTo>
                  <a:lnTo>
                    <a:pt x="4521073" y="36195"/>
                  </a:lnTo>
                  <a:lnTo>
                    <a:pt x="4218813" y="363728"/>
                  </a:lnTo>
                  <a:lnTo>
                    <a:pt x="4218749" y="31115"/>
                  </a:lnTo>
                  <a:lnTo>
                    <a:pt x="4183227" y="13944"/>
                  </a:lnTo>
                  <a:lnTo>
                    <a:pt x="4142575" y="10502"/>
                  </a:lnTo>
                  <a:lnTo>
                    <a:pt x="4114292" y="10033"/>
                  </a:lnTo>
                  <a:lnTo>
                    <a:pt x="4099763" y="10160"/>
                  </a:lnTo>
                  <a:lnTo>
                    <a:pt x="4053941" y="12827"/>
                  </a:lnTo>
                  <a:lnTo>
                    <a:pt x="4014089" y="24384"/>
                  </a:lnTo>
                  <a:lnTo>
                    <a:pt x="4009009" y="765683"/>
                  </a:lnTo>
                  <a:lnTo>
                    <a:pt x="4010660" y="769493"/>
                  </a:lnTo>
                  <a:lnTo>
                    <a:pt x="4053941" y="784783"/>
                  </a:lnTo>
                  <a:lnTo>
                    <a:pt x="4099763" y="787412"/>
                  </a:lnTo>
                  <a:lnTo>
                    <a:pt x="4114292" y="787527"/>
                  </a:lnTo>
                  <a:lnTo>
                    <a:pt x="4129125" y="787412"/>
                  </a:lnTo>
                  <a:lnTo>
                    <a:pt x="4174769" y="784783"/>
                  </a:lnTo>
                  <a:lnTo>
                    <a:pt x="4217162" y="769493"/>
                  </a:lnTo>
                  <a:lnTo>
                    <a:pt x="4218813" y="765683"/>
                  </a:lnTo>
                  <a:lnTo>
                    <a:pt x="4218813" y="395859"/>
                  </a:lnTo>
                  <a:lnTo>
                    <a:pt x="4530725" y="761365"/>
                  </a:lnTo>
                  <a:lnTo>
                    <a:pt x="4568355" y="782916"/>
                  </a:lnTo>
                  <a:lnTo>
                    <a:pt x="4608969" y="786790"/>
                  </a:lnTo>
                  <a:lnTo>
                    <a:pt x="4653534" y="787527"/>
                  </a:lnTo>
                  <a:lnTo>
                    <a:pt x="4669193" y="787412"/>
                  </a:lnTo>
                  <a:lnTo>
                    <a:pt x="4707763" y="785749"/>
                  </a:lnTo>
                  <a:lnTo>
                    <a:pt x="4749927" y="778510"/>
                  </a:lnTo>
                  <a:lnTo>
                    <a:pt x="4762754" y="765175"/>
                  </a:lnTo>
                  <a:lnTo>
                    <a:pt x="4762754" y="757555"/>
                  </a:lnTo>
                  <a:close/>
                </a:path>
                <a:path w="8103870" h="798195">
                  <a:moveTo>
                    <a:pt x="6029325" y="29718"/>
                  </a:moveTo>
                  <a:lnTo>
                    <a:pt x="5987415" y="11557"/>
                  </a:lnTo>
                  <a:lnTo>
                    <a:pt x="5938355" y="10134"/>
                  </a:lnTo>
                  <a:lnTo>
                    <a:pt x="5916930" y="10033"/>
                  </a:lnTo>
                  <a:lnTo>
                    <a:pt x="5900559" y="10109"/>
                  </a:lnTo>
                  <a:lnTo>
                    <a:pt x="5861812" y="11303"/>
                  </a:lnTo>
                  <a:lnTo>
                    <a:pt x="5821172" y="18415"/>
                  </a:lnTo>
                  <a:lnTo>
                    <a:pt x="5801233" y="40386"/>
                  </a:lnTo>
                  <a:lnTo>
                    <a:pt x="5687949" y="228600"/>
                  </a:lnTo>
                  <a:lnTo>
                    <a:pt x="5664759" y="271284"/>
                  </a:lnTo>
                  <a:lnTo>
                    <a:pt x="5641035" y="317119"/>
                  </a:lnTo>
                  <a:lnTo>
                    <a:pt x="5625719" y="348742"/>
                  </a:lnTo>
                  <a:lnTo>
                    <a:pt x="5624068" y="348742"/>
                  </a:lnTo>
                  <a:lnTo>
                    <a:pt x="5599188" y="300456"/>
                  </a:lnTo>
                  <a:lnTo>
                    <a:pt x="5574563" y="255460"/>
                  </a:lnTo>
                  <a:lnTo>
                    <a:pt x="5442966" y="38100"/>
                  </a:lnTo>
                  <a:lnTo>
                    <a:pt x="5431409" y="24384"/>
                  </a:lnTo>
                  <a:lnTo>
                    <a:pt x="5427472" y="20828"/>
                  </a:lnTo>
                  <a:lnTo>
                    <a:pt x="5388445" y="12026"/>
                  </a:lnTo>
                  <a:lnTo>
                    <a:pt x="5336768" y="10109"/>
                  </a:lnTo>
                  <a:lnTo>
                    <a:pt x="5319395" y="10033"/>
                  </a:lnTo>
                  <a:lnTo>
                    <a:pt x="5298656" y="10134"/>
                  </a:lnTo>
                  <a:lnTo>
                    <a:pt x="5250815" y="11557"/>
                  </a:lnTo>
                  <a:lnTo>
                    <a:pt x="5210810" y="23495"/>
                  </a:lnTo>
                  <a:lnTo>
                    <a:pt x="5209197" y="29718"/>
                  </a:lnTo>
                  <a:lnTo>
                    <a:pt x="5212080" y="37719"/>
                  </a:lnTo>
                  <a:lnTo>
                    <a:pt x="5231638" y="72009"/>
                  </a:lnTo>
                  <a:lnTo>
                    <a:pt x="5513959" y="491617"/>
                  </a:lnTo>
                  <a:lnTo>
                    <a:pt x="5513959" y="766445"/>
                  </a:lnTo>
                  <a:lnTo>
                    <a:pt x="5550217" y="783691"/>
                  </a:lnTo>
                  <a:lnTo>
                    <a:pt x="5590984" y="787069"/>
                  </a:lnTo>
                  <a:lnTo>
                    <a:pt x="5619369" y="787527"/>
                  </a:lnTo>
                  <a:lnTo>
                    <a:pt x="5633885" y="787412"/>
                  </a:lnTo>
                  <a:lnTo>
                    <a:pt x="5679579" y="784809"/>
                  </a:lnTo>
                  <a:lnTo>
                    <a:pt x="5722874" y="770128"/>
                  </a:lnTo>
                  <a:lnTo>
                    <a:pt x="5724652" y="766445"/>
                  </a:lnTo>
                  <a:lnTo>
                    <a:pt x="5724652" y="491617"/>
                  </a:lnTo>
                  <a:lnTo>
                    <a:pt x="5820778" y="348742"/>
                  </a:lnTo>
                  <a:lnTo>
                    <a:pt x="6006973" y="72009"/>
                  </a:lnTo>
                  <a:lnTo>
                    <a:pt x="6026150" y="38100"/>
                  </a:lnTo>
                  <a:lnTo>
                    <a:pt x="6029325" y="29718"/>
                  </a:lnTo>
                  <a:close/>
                </a:path>
                <a:path w="8103870" h="798195">
                  <a:moveTo>
                    <a:pt x="7084822" y="389890"/>
                  </a:moveTo>
                  <a:lnTo>
                    <a:pt x="7082891" y="341541"/>
                  </a:lnTo>
                  <a:lnTo>
                    <a:pt x="7077113" y="296468"/>
                  </a:lnTo>
                  <a:lnTo>
                    <a:pt x="7067512" y="254723"/>
                  </a:lnTo>
                  <a:lnTo>
                    <a:pt x="7054088" y="216281"/>
                  </a:lnTo>
                  <a:lnTo>
                    <a:pt x="7036892" y="181165"/>
                  </a:lnTo>
                  <a:lnTo>
                    <a:pt x="7016001" y="149161"/>
                  </a:lnTo>
                  <a:lnTo>
                    <a:pt x="6998411" y="128524"/>
                  </a:lnTo>
                  <a:lnTo>
                    <a:pt x="6991413" y="120307"/>
                  </a:lnTo>
                  <a:lnTo>
                    <a:pt x="6963156" y="94615"/>
                  </a:lnTo>
                  <a:lnTo>
                    <a:pt x="6931190" y="72072"/>
                  </a:lnTo>
                  <a:lnTo>
                    <a:pt x="6895541" y="52628"/>
                  </a:lnTo>
                  <a:lnTo>
                    <a:pt x="6864604" y="39801"/>
                  </a:lnTo>
                  <a:lnTo>
                    <a:pt x="6864604" y="398145"/>
                  </a:lnTo>
                  <a:lnTo>
                    <a:pt x="6863791" y="425462"/>
                  </a:lnTo>
                  <a:lnTo>
                    <a:pt x="6857263" y="477710"/>
                  </a:lnTo>
                  <a:lnTo>
                    <a:pt x="6843763" y="526478"/>
                  </a:lnTo>
                  <a:lnTo>
                    <a:pt x="6821195" y="569480"/>
                  </a:lnTo>
                  <a:lnTo>
                    <a:pt x="6789204" y="606158"/>
                  </a:lnTo>
                  <a:lnTo>
                    <a:pt x="6747332" y="635355"/>
                  </a:lnTo>
                  <a:lnTo>
                    <a:pt x="6695110" y="656424"/>
                  </a:lnTo>
                  <a:lnTo>
                    <a:pt x="6630530" y="667181"/>
                  </a:lnTo>
                  <a:lnTo>
                    <a:pt x="6593459" y="668528"/>
                  </a:lnTo>
                  <a:lnTo>
                    <a:pt x="6556400" y="667346"/>
                  </a:lnTo>
                  <a:lnTo>
                    <a:pt x="6492113" y="657923"/>
                  </a:lnTo>
                  <a:lnTo>
                    <a:pt x="6440767" y="639330"/>
                  </a:lnTo>
                  <a:lnTo>
                    <a:pt x="6400101" y="612089"/>
                  </a:lnTo>
                  <a:lnTo>
                    <a:pt x="6369596" y="576516"/>
                  </a:lnTo>
                  <a:lnTo>
                    <a:pt x="6348069" y="533514"/>
                  </a:lnTo>
                  <a:lnTo>
                    <a:pt x="6335001" y="483323"/>
                  </a:lnTo>
                  <a:lnTo>
                    <a:pt x="6328575" y="426605"/>
                  </a:lnTo>
                  <a:lnTo>
                    <a:pt x="6327775" y="395859"/>
                  </a:lnTo>
                  <a:lnTo>
                    <a:pt x="6328600" y="369100"/>
                  </a:lnTo>
                  <a:lnTo>
                    <a:pt x="6335217" y="317754"/>
                  </a:lnTo>
                  <a:lnTo>
                    <a:pt x="6348717" y="269621"/>
                  </a:lnTo>
                  <a:lnTo>
                    <a:pt x="6371247" y="227215"/>
                  </a:lnTo>
                  <a:lnTo>
                    <a:pt x="6403226" y="191071"/>
                  </a:lnTo>
                  <a:lnTo>
                    <a:pt x="6445085" y="162026"/>
                  </a:lnTo>
                  <a:lnTo>
                    <a:pt x="6497282" y="140741"/>
                  </a:lnTo>
                  <a:lnTo>
                    <a:pt x="6561950" y="129882"/>
                  </a:lnTo>
                  <a:lnTo>
                    <a:pt x="6599047" y="128524"/>
                  </a:lnTo>
                  <a:lnTo>
                    <a:pt x="6635737" y="129743"/>
                  </a:lnTo>
                  <a:lnTo>
                    <a:pt x="6699555" y="139407"/>
                  </a:lnTo>
                  <a:lnTo>
                    <a:pt x="6750926" y="158546"/>
                  </a:lnTo>
                  <a:lnTo>
                    <a:pt x="6791795" y="185978"/>
                  </a:lnTo>
                  <a:lnTo>
                    <a:pt x="6822681" y="221297"/>
                  </a:lnTo>
                  <a:lnTo>
                    <a:pt x="6844398" y="263829"/>
                  </a:lnTo>
                  <a:lnTo>
                    <a:pt x="6857466" y="313334"/>
                  </a:lnTo>
                  <a:lnTo>
                    <a:pt x="6863804" y="368528"/>
                  </a:lnTo>
                  <a:lnTo>
                    <a:pt x="6864604" y="398145"/>
                  </a:lnTo>
                  <a:lnTo>
                    <a:pt x="6864604" y="39801"/>
                  </a:lnTo>
                  <a:lnTo>
                    <a:pt x="6813169" y="23114"/>
                  </a:lnTo>
                  <a:lnTo>
                    <a:pt x="6766585" y="12966"/>
                  </a:lnTo>
                  <a:lnTo>
                    <a:pt x="6716560" y="5753"/>
                  </a:lnTo>
                  <a:lnTo>
                    <a:pt x="6663093" y="1435"/>
                  </a:lnTo>
                  <a:lnTo>
                    <a:pt x="6606159" y="0"/>
                  </a:lnTo>
                  <a:lnTo>
                    <a:pt x="6546596" y="1752"/>
                  </a:lnTo>
                  <a:lnTo>
                    <a:pt x="6490792" y="6972"/>
                  </a:lnTo>
                  <a:lnTo>
                    <a:pt x="6438722" y="15709"/>
                  </a:lnTo>
                  <a:lnTo>
                    <a:pt x="6390386" y="27940"/>
                  </a:lnTo>
                  <a:lnTo>
                    <a:pt x="6345771" y="43472"/>
                  </a:lnTo>
                  <a:lnTo>
                    <a:pt x="6304927" y="62039"/>
                  </a:lnTo>
                  <a:lnTo>
                    <a:pt x="6267805" y="83667"/>
                  </a:lnTo>
                  <a:lnTo>
                    <a:pt x="6234430" y="108331"/>
                  </a:lnTo>
                  <a:lnTo>
                    <a:pt x="6204851" y="135915"/>
                  </a:lnTo>
                  <a:lnTo>
                    <a:pt x="6179185" y="166268"/>
                  </a:lnTo>
                  <a:lnTo>
                    <a:pt x="6157417" y="199402"/>
                  </a:lnTo>
                  <a:lnTo>
                    <a:pt x="6139561" y="235331"/>
                  </a:lnTo>
                  <a:lnTo>
                    <a:pt x="6125553" y="273913"/>
                  </a:lnTo>
                  <a:lnTo>
                    <a:pt x="6115558" y="314807"/>
                  </a:lnTo>
                  <a:lnTo>
                    <a:pt x="6109551" y="358025"/>
                  </a:lnTo>
                  <a:lnTo>
                    <a:pt x="6107557" y="403606"/>
                  </a:lnTo>
                  <a:lnTo>
                    <a:pt x="6109424" y="452780"/>
                  </a:lnTo>
                  <a:lnTo>
                    <a:pt x="6115062" y="498538"/>
                  </a:lnTo>
                  <a:lnTo>
                    <a:pt x="6124422" y="540880"/>
                  </a:lnTo>
                  <a:lnTo>
                    <a:pt x="6137529" y="579755"/>
                  </a:lnTo>
                  <a:lnTo>
                    <a:pt x="6154356" y="615365"/>
                  </a:lnTo>
                  <a:lnTo>
                    <a:pt x="6174943" y="647674"/>
                  </a:lnTo>
                  <a:lnTo>
                    <a:pt x="6227318" y="702437"/>
                  </a:lnTo>
                  <a:lnTo>
                    <a:pt x="6259080" y="724992"/>
                  </a:lnTo>
                  <a:lnTo>
                    <a:pt x="6294577" y="744461"/>
                  </a:lnTo>
                  <a:lnTo>
                    <a:pt x="6333807" y="760857"/>
                  </a:lnTo>
                  <a:lnTo>
                    <a:pt x="6376797" y="774192"/>
                  </a:lnTo>
                  <a:lnTo>
                    <a:pt x="6423634" y="784453"/>
                  </a:lnTo>
                  <a:lnTo>
                    <a:pt x="6474282" y="791806"/>
                  </a:lnTo>
                  <a:lnTo>
                    <a:pt x="6528752" y="796213"/>
                  </a:lnTo>
                  <a:lnTo>
                    <a:pt x="6587109" y="797687"/>
                  </a:lnTo>
                  <a:lnTo>
                    <a:pt x="6646253" y="795959"/>
                  </a:lnTo>
                  <a:lnTo>
                    <a:pt x="6701790" y="790752"/>
                  </a:lnTo>
                  <a:lnTo>
                    <a:pt x="6753695" y="782104"/>
                  </a:lnTo>
                  <a:lnTo>
                    <a:pt x="6801993" y="770001"/>
                  </a:lnTo>
                  <a:lnTo>
                    <a:pt x="6846608" y="754621"/>
                  </a:lnTo>
                  <a:lnTo>
                    <a:pt x="6887489" y="736104"/>
                  </a:lnTo>
                  <a:lnTo>
                    <a:pt x="6924611" y="714425"/>
                  </a:lnTo>
                  <a:lnTo>
                    <a:pt x="6957949" y="689610"/>
                  </a:lnTo>
                  <a:lnTo>
                    <a:pt x="6980377" y="668528"/>
                  </a:lnTo>
                  <a:lnTo>
                    <a:pt x="6987514" y="661822"/>
                  </a:lnTo>
                  <a:lnTo>
                    <a:pt x="7013207" y="631190"/>
                  </a:lnTo>
                  <a:lnTo>
                    <a:pt x="7035000" y="597712"/>
                  </a:lnTo>
                  <a:lnTo>
                    <a:pt x="7052945" y="561340"/>
                  </a:lnTo>
                  <a:lnTo>
                    <a:pt x="7066864" y="522274"/>
                  </a:lnTo>
                  <a:lnTo>
                    <a:pt x="7076834" y="480669"/>
                  </a:lnTo>
                  <a:lnTo>
                    <a:pt x="7082815" y="436549"/>
                  </a:lnTo>
                  <a:lnTo>
                    <a:pt x="7084822" y="389890"/>
                  </a:lnTo>
                  <a:close/>
                </a:path>
                <a:path w="8103870" h="798195">
                  <a:moveTo>
                    <a:pt x="8103616" y="31115"/>
                  </a:moveTo>
                  <a:lnTo>
                    <a:pt x="8068170" y="13944"/>
                  </a:lnTo>
                  <a:lnTo>
                    <a:pt x="8028279" y="10502"/>
                  </a:lnTo>
                  <a:lnTo>
                    <a:pt x="8000619" y="10033"/>
                  </a:lnTo>
                  <a:lnTo>
                    <a:pt x="7986090" y="10160"/>
                  </a:lnTo>
                  <a:lnTo>
                    <a:pt x="7940395" y="12827"/>
                  </a:lnTo>
                  <a:lnTo>
                    <a:pt x="7897749" y="27559"/>
                  </a:lnTo>
                  <a:lnTo>
                    <a:pt x="7896225" y="31115"/>
                  </a:lnTo>
                  <a:lnTo>
                    <a:pt x="7896225" y="498856"/>
                  </a:lnTo>
                  <a:lnTo>
                    <a:pt x="7895285" y="518528"/>
                  </a:lnTo>
                  <a:lnTo>
                    <a:pt x="7881366" y="571119"/>
                  </a:lnTo>
                  <a:lnTo>
                    <a:pt x="7852270" y="613283"/>
                  </a:lnTo>
                  <a:lnTo>
                    <a:pt x="7809382" y="643851"/>
                  </a:lnTo>
                  <a:lnTo>
                    <a:pt x="7773289" y="657733"/>
                  </a:lnTo>
                  <a:lnTo>
                    <a:pt x="7731646" y="666242"/>
                  </a:lnTo>
                  <a:lnTo>
                    <a:pt x="7684770" y="669036"/>
                  </a:lnTo>
                  <a:lnTo>
                    <a:pt x="7660957" y="668350"/>
                  </a:lnTo>
                  <a:lnTo>
                    <a:pt x="7616939" y="662876"/>
                  </a:lnTo>
                  <a:lnTo>
                    <a:pt x="7577595" y="651903"/>
                  </a:lnTo>
                  <a:lnTo>
                    <a:pt x="7528814" y="624967"/>
                  </a:lnTo>
                  <a:lnTo>
                    <a:pt x="7493736" y="585470"/>
                  </a:lnTo>
                  <a:lnTo>
                    <a:pt x="7473950" y="532688"/>
                  </a:lnTo>
                  <a:lnTo>
                    <a:pt x="7470140" y="489839"/>
                  </a:lnTo>
                  <a:lnTo>
                    <a:pt x="7470140" y="31115"/>
                  </a:lnTo>
                  <a:lnTo>
                    <a:pt x="7468489" y="27559"/>
                  </a:lnTo>
                  <a:lnTo>
                    <a:pt x="7425398" y="12827"/>
                  </a:lnTo>
                  <a:lnTo>
                    <a:pt x="7380186" y="10160"/>
                  </a:lnTo>
                  <a:lnTo>
                    <a:pt x="7365619" y="10033"/>
                  </a:lnTo>
                  <a:lnTo>
                    <a:pt x="7350785" y="10160"/>
                  </a:lnTo>
                  <a:lnTo>
                    <a:pt x="7305167" y="12827"/>
                  </a:lnTo>
                  <a:lnTo>
                    <a:pt x="7261987" y="27559"/>
                  </a:lnTo>
                  <a:lnTo>
                    <a:pt x="7260336" y="31115"/>
                  </a:lnTo>
                  <a:lnTo>
                    <a:pt x="7260336" y="503555"/>
                  </a:lnTo>
                  <a:lnTo>
                    <a:pt x="7267448" y="572731"/>
                  </a:lnTo>
                  <a:lnTo>
                    <a:pt x="7288657" y="632460"/>
                  </a:lnTo>
                  <a:lnTo>
                    <a:pt x="7323302" y="682967"/>
                  </a:lnTo>
                  <a:lnTo>
                    <a:pt x="7370445" y="724408"/>
                  </a:lnTo>
                  <a:lnTo>
                    <a:pt x="7429894" y="756691"/>
                  </a:lnTo>
                  <a:lnTo>
                    <a:pt x="7501255" y="779526"/>
                  </a:lnTo>
                  <a:lnTo>
                    <a:pt x="7541184" y="787463"/>
                  </a:lnTo>
                  <a:lnTo>
                    <a:pt x="7583627" y="793140"/>
                  </a:lnTo>
                  <a:lnTo>
                    <a:pt x="7628572" y="796556"/>
                  </a:lnTo>
                  <a:lnTo>
                    <a:pt x="7676007" y="797687"/>
                  </a:lnTo>
                  <a:lnTo>
                    <a:pt x="7726337" y="796429"/>
                  </a:lnTo>
                  <a:lnTo>
                    <a:pt x="7773708" y="792632"/>
                  </a:lnTo>
                  <a:lnTo>
                    <a:pt x="7818107" y="786282"/>
                  </a:lnTo>
                  <a:lnTo>
                    <a:pt x="7859522" y="777367"/>
                  </a:lnTo>
                  <a:lnTo>
                    <a:pt x="7897762" y="766114"/>
                  </a:lnTo>
                  <a:lnTo>
                    <a:pt x="7964767" y="736638"/>
                  </a:lnTo>
                  <a:lnTo>
                    <a:pt x="8018983" y="698030"/>
                  </a:lnTo>
                  <a:lnTo>
                    <a:pt x="8046072" y="669036"/>
                  </a:lnTo>
                  <a:lnTo>
                    <a:pt x="8060042" y="650735"/>
                  </a:lnTo>
                  <a:lnTo>
                    <a:pt x="8087855" y="594906"/>
                  </a:lnTo>
                  <a:lnTo>
                    <a:pt x="8101851" y="531520"/>
                  </a:lnTo>
                  <a:lnTo>
                    <a:pt x="8103514" y="498856"/>
                  </a:lnTo>
                  <a:lnTo>
                    <a:pt x="8103616" y="3111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74008" y="863269"/>
            <a:ext cx="4491355" cy="1026160"/>
            <a:chOff x="3874008" y="863269"/>
            <a:chExt cx="4491355" cy="102616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74008" y="863269"/>
              <a:ext cx="2775076" cy="10257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41720" y="863269"/>
              <a:ext cx="2223389" cy="102572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46930" y="1001014"/>
            <a:ext cx="39439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latin typeface="Arial"/>
                <a:cs typeface="Arial"/>
              </a:rPr>
              <a:t>PROJECT</a:t>
            </a:r>
            <a:r>
              <a:rPr sz="3600" spc="-190" dirty="0">
                <a:latin typeface="Arial"/>
                <a:cs typeface="Arial"/>
              </a:rPr>
              <a:t> </a:t>
            </a:r>
            <a:r>
              <a:rPr sz="3600" spc="-5" dirty="0">
                <a:latin typeface="Arial"/>
                <a:cs typeface="Arial"/>
              </a:rPr>
              <a:t>DETAIL</a:t>
            </a:r>
            <a:endParaRPr sz="36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312799" y="2321051"/>
            <a:ext cx="9566275" cy="3717925"/>
            <a:chOff x="1312799" y="2321051"/>
            <a:chExt cx="9566275" cy="3717925"/>
          </a:xfrm>
        </p:grpSpPr>
        <p:sp>
          <p:nvSpPr>
            <p:cNvPr id="8" name="object 8"/>
            <p:cNvSpPr/>
            <p:nvPr/>
          </p:nvSpPr>
          <p:spPr>
            <a:xfrm>
              <a:off x="1319149" y="2327401"/>
              <a:ext cx="9554210" cy="741045"/>
            </a:xfrm>
            <a:custGeom>
              <a:avLst/>
              <a:gdLst/>
              <a:ahLst/>
              <a:cxnLst/>
              <a:rect l="l" t="t" r="r" b="b"/>
              <a:pathLst>
                <a:path w="9554210" h="741044">
                  <a:moveTo>
                    <a:pt x="9553702" y="0"/>
                  </a:moveTo>
                  <a:lnTo>
                    <a:pt x="4776851" y="0"/>
                  </a:lnTo>
                  <a:lnTo>
                    <a:pt x="0" y="0"/>
                  </a:lnTo>
                  <a:lnTo>
                    <a:pt x="0" y="740918"/>
                  </a:lnTo>
                  <a:lnTo>
                    <a:pt x="4776851" y="740918"/>
                  </a:lnTo>
                  <a:lnTo>
                    <a:pt x="9553702" y="740918"/>
                  </a:lnTo>
                  <a:lnTo>
                    <a:pt x="9553702" y="0"/>
                  </a:lnTo>
                  <a:close/>
                </a:path>
              </a:pathLst>
            </a:custGeom>
            <a:solidFill>
              <a:srgbClr val="499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319149" y="3068319"/>
              <a:ext cx="9554210" cy="741045"/>
            </a:xfrm>
            <a:custGeom>
              <a:avLst/>
              <a:gdLst/>
              <a:ahLst/>
              <a:cxnLst/>
              <a:rect l="l" t="t" r="r" b="b"/>
              <a:pathLst>
                <a:path w="9554210" h="741045">
                  <a:moveTo>
                    <a:pt x="9553702" y="0"/>
                  </a:moveTo>
                  <a:lnTo>
                    <a:pt x="4776851" y="0"/>
                  </a:lnTo>
                  <a:lnTo>
                    <a:pt x="0" y="0"/>
                  </a:lnTo>
                  <a:lnTo>
                    <a:pt x="0" y="740918"/>
                  </a:lnTo>
                  <a:lnTo>
                    <a:pt x="4776851" y="740918"/>
                  </a:lnTo>
                  <a:lnTo>
                    <a:pt x="9553702" y="740918"/>
                  </a:lnTo>
                  <a:lnTo>
                    <a:pt x="9553702" y="0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319149" y="3809237"/>
              <a:ext cx="9554210" cy="741045"/>
            </a:xfrm>
            <a:custGeom>
              <a:avLst/>
              <a:gdLst/>
              <a:ahLst/>
              <a:cxnLst/>
              <a:rect l="l" t="t" r="r" b="b"/>
              <a:pathLst>
                <a:path w="9554210" h="741045">
                  <a:moveTo>
                    <a:pt x="9553702" y="0"/>
                  </a:moveTo>
                  <a:lnTo>
                    <a:pt x="4776851" y="0"/>
                  </a:lnTo>
                  <a:lnTo>
                    <a:pt x="0" y="0"/>
                  </a:lnTo>
                  <a:lnTo>
                    <a:pt x="0" y="741045"/>
                  </a:lnTo>
                  <a:lnTo>
                    <a:pt x="4776851" y="741045"/>
                  </a:lnTo>
                  <a:lnTo>
                    <a:pt x="9553702" y="741045"/>
                  </a:lnTo>
                  <a:lnTo>
                    <a:pt x="95537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319149" y="4550282"/>
              <a:ext cx="9554210" cy="741045"/>
            </a:xfrm>
            <a:custGeom>
              <a:avLst/>
              <a:gdLst/>
              <a:ahLst/>
              <a:cxnLst/>
              <a:rect l="l" t="t" r="r" b="b"/>
              <a:pathLst>
                <a:path w="9554210" h="741045">
                  <a:moveTo>
                    <a:pt x="9553702" y="0"/>
                  </a:moveTo>
                  <a:lnTo>
                    <a:pt x="4776851" y="0"/>
                  </a:lnTo>
                  <a:lnTo>
                    <a:pt x="0" y="0"/>
                  </a:lnTo>
                  <a:lnTo>
                    <a:pt x="0" y="740918"/>
                  </a:lnTo>
                  <a:lnTo>
                    <a:pt x="4776851" y="740918"/>
                  </a:lnTo>
                  <a:lnTo>
                    <a:pt x="9553702" y="740918"/>
                  </a:lnTo>
                  <a:lnTo>
                    <a:pt x="9553702" y="0"/>
                  </a:lnTo>
                  <a:close/>
                </a:path>
              </a:pathLst>
            </a:custGeom>
            <a:solidFill>
              <a:srgbClr val="E9EE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19149" y="5291200"/>
              <a:ext cx="9554210" cy="741045"/>
            </a:xfrm>
            <a:custGeom>
              <a:avLst/>
              <a:gdLst/>
              <a:ahLst/>
              <a:cxnLst/>
              <a:rect l="l" t="t" r="r" b="b"/>
              <a:pathLst>
                <a:path w="9554210" h="741045">
                  <a:moveTo>
                    <a:pt x="9553702" y="0"/>
                  </a:moveTo>
                  <a:lnTo>
                    <a:pt x="4776851" y="0"/>
                  </a:lnTo>
                  <a:lnTo>
                    <a:pt x="0" y="0"/>
                  </a:lnTo>
                  <a:lnTo>
                    <a:pt x="0" y="740930"/>
                  </a:lnTo>
                  <a:lnTo>
                    <a:pt x="4776851" y="740930"/>
                  </a:lnTo>
                  <a:lnTo>
                    <a:pt x="9553702" y="740930"/>
                  </a:lnTo>
                  <a:lnTo>
                    <a:pt x="95537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12799" y="2321051"/>
              <a:ext cx="9566275" cy="3717925"/>
            </a:xfrm>
            <a:custGeom>
              <a:avLst/>
              <a:gdLst/>
              <a:ahLst/>
              <a:cxnLst/>
              <a:rect l="l" t="t" r="r" b="b"/>
              <a:pathLst>
                <a:path w="9566275" h="3717925">
                  <a:moveTo>
                    <a:pt x="4783201" y="0"/>
                  </a:moveTo>
                  <a:lnTo>
                    <a:pt x="4783201" y="3717417"/>
                  </a:lnTo>
                </a:path>
                <a:path w="9566275" h="3717925">
                  <a:moveTo>
                    <a:pt x="0" y="747268"/>
                  </a:moveTo>
                  <a:lnTo>
                    <a:pt x="9566275" y="747268"/>
                  </a:lnTo>
                </a:path>
                <a:path w="9566275" h="3717925">
                  <a:moveTo>
                    <a:pt x="0" y="1488186"/>
                  </a:moveTo>
                  <a:lnTo>
                    <a:pt x="9566275" y="1488186"/>
                  </a:lnTo>
                </a:path>
                <a:path w="9566275" h="3717925">
                  <a:moveTo>
                    <a:pt x="0" y="2229231"/>
                  </a:moveTo>
                  <a:lnTo>
                    <a:pt x="9566275" y="2229231"/>
                  </a:lnTo>
                </a:path>
                <a:path w="9566275" h="3717925">
                  <a:moveTo>
                    <a:pt x="0" y="2970149"/>
                  </a:moveTo>
                  <a:lnTo>
                    <a:pt x="9566275" y="2970149"/>
                  </a:lnTo>
                </a:path>
                <a:path w="9566275" h="3717925">
                  <a:moveTo>
                    <a:pt x="6350" y="0"/>
                  </a:moveTo>
                  <a:lnTo>
                    <a:pt x="6350" y="3717417"/>
                  </a:lnTo>
                </a:path>
                <a:path w="9566275" h="3717925">
                  <a:moveTo>
                    <a:pt x="9559925" y="0"/>
                  </a:moveTo>
                  <a:lnTo>
                    <a:pt x="9559925" y="3717417"/>
                  </a:lnTo>
                </a:path>
                <a:path w="9566275" h="3717925">
                  <a:moveTo>
                    <a:pt x="0" y="6350"/>
                  </a:moveTo>
                  <a:lnTo>
                    <a:pt x="9566275" y="6350"/>
                  </a:lnTo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1036" y="2501645"/>
              <a:ext cx="820419" cy="19240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315083" y="2497962"/>
              <a:ext cx="516255" cy="158115"/>
            </a:xfrm>
            <a:custGeom>
              <a:avLst/>
              <a:gdLst/>
              <a:ahLst/>
              <a:cxnLst/>
              <a:rect l="l" t="t" r="r" b="b"/>
              <a:pathLst>
                <a:path w="516255" h="158114">
                  <a:moveTo>
                    <a:pt x="88265" y="34925"/>
                  </a:moveTo>
                  <a:lnTo>
                    <a:pt x="51054" y="34925"/>
                  </a:lnTo>
                  <a:lnTo>
                    <a:pt x="51054" y="152019"/>
                  </a:lnTo>
                  <a:lnTo>
                    <a:pt x="66040" y="155956"/>
                  </a:lnTo>
                  <a:lnTo>
                    <a:pt x="73279" y="155956"/>
                  </a:lnTo>
                  <a:lnTo>
                    <a:pt x="87249" y="153288"/>
                  </a:lnTo>
                  <a:lnTo>
                    <a:pt x="87884" y="152653"/>
                  </a:lnTo>
                  <a:lnTo>
                    <a:pt x="88265" y="152019"/>
                  </a:lnTo>
                  <a:lnTo>
                    <a:pt x="88265" y="34925"/>
                  </a:lnTo>
                  <a:close/>
                </a:path>
                <a:path w="516255" h="158114">
                  <a:moveTo>
                    <a:pt x="134619" y="10922"/>
                  </a:moveTo>
                  <a:lnTo>
                    <a:pt x="4572" y="10922"/>
                  </a:lnTo>
                  <a:lnTo>
                    <a:pt x="3810" y="11049"/>
                  </a:lnTo>
                  <a:lnTo>
                    <a:pt x="3175" y="11557"/>
                  </a:lnTo>
                  <a:lnTo>
                    <a:pt x="2412" y="11937"/>
                  </a:lnTo>
                  <a:lnTo>
                    <a:pt x="0" y="20700"/>
                  </a:lnTo>
                  <a:lnTo>
                    <a:pt x="0" y="25146"/>
                  </a:lnTo>
                  <a:lnTo>
                    <a:pt x="3175" y="34162"/>
                  </a:lnTo>
                  <a:lnTo>
                    <a:pt x="3810" y="34671"/>
                  </a:lnTo>
                  <a:lnTo>
                    <a:pt x="4572" y="34925"/>
                  </a:lnTo>
                  <a:lnTo>
                    <a:pt x="134619" y="34925"/>
                  </a:lnTo>
                  <a:lnTo>
                    <a:pt x="135381" y="34671"/>
                  </a:lnTo>
                  <a:lnTo>
                    <a:pt x="136144" y="34162"/>
                  </a:lnTo>
                  <a:lnTo>
                    <a:pt x="136779" y="33782"/>
                  </a:lnTo>
                  <a:lnTo>
                    <a:pt x="139192" y="26924"/>
                  </a:lnTo>
                  <a:lnTo>
                    <a:pt x="139192" y="18796"/>
                  </a:lnTo>
                  <a:lnTo>
                    <a:pt x="136144" y="11557"/>
                  </a:lnTo>
                  <a:lnTo>
                    <a:pt x="135381" y="11049"/>
                  </a:lnTo>
                  <a:lnTo>
                    <a:pt x="134619" y="10922"/>
                  </a:lnTo>
                  <a:close/>
                </a:path>
                <a:path w="516255" h="158114">
                  <a:moveTo>
                    <a:pt x="178943" y="47498"/>
                  </a:moveTo>
                  <a:lnTo>
                    <a:pt x="172085" y="47498"/>
                  </a:lnTo>
                  <a:lnTo>
                    <a:pt x="169164" y="47625"/>
                  </a:lnTo>
                  <a:lnTo>
                    <a:pt x="167005" y="47878"/>
                  </a:lnTo>
                  <a:lnTo>
                    <a:pt x="164719" y="48006"/>
                  </a:lnTo>
                  <a:lnTo>
                    <a:pt x="157861" y="51435"/>
                  </a:lnTo>
                  <a:lnTo>
                    <a:pt x="157861" y="152273"/>
                  </a:lnTo>
                  <a:lnTo>
                    <a:pt x="158115" y="152908"/>
                  </a:lnTo>
                  <a:lnTo>
                    <a:pt x="159258" y="154050"/>
                  </a:lnTo>
                  <a:lnTo>
                    <a:pt x="160147" y="154559"/>
                  </a:lnTo>
                  <a:lnTo>
                    <a:pt x="161544" y="154812"/>
                  </a:lnTo>
                  <a:lnTo>
                    <a:pt x="162941" y="155194"/>
                  </a:lnTo>
                  <a:lnTo>
                    <a:pt x="164719" y="155575"/>
                  </a:lnTo>
                  <a:lnTo>
                    <a:pt x="167005" y="155701"/>
                  </a:lnTo>
                  <a:lnTo>
                    <a:pt x="169164" y="155956"/>
                  </a:lnTo>
                  <a:lnTo>
                    <a:pt x="181864" y="155956"/>
                  </a:lnTo>
                  <a:lnTo>
                    <a:pt x="184150" y="155701"/>
                  </a:lnTo>
                  <a:lnTo>
                    <a:pt x="186309" y="155575"/>
                  </a:lnTo>
                  <a:lnTo>
                    <a:pt x="188214" y="155194"/>
                  </a:lnTo>
                  <a:lnTo>
                    <a:pt x="189484" y="154812"/>
                  </a:lnTo>
                  <a:lnTo>
                    <a:pt x="190881" y="154559"/>
                  </a:lnTo>
                  <a:lnTo>
                    <a:pt x="191897" y="154050"/>
                  </a:lnTo>
                  <a:lnTo>
                    <a:pt x="192405" y="153415"/>
                  </a:lnTo>
                  <a:lnTo>
                    <a:pt x="192912" y="152908"/>
                  </a:lnTo>
                  <a:lnTo>
                    <a:pt x="193294" y="152273"/>
                  </a:lnTo>
                  <a:lnTo>
                    <a:pt x="193294" y="51435"/>
                  </a:lnTo>
                  <a:lnTo>
                    <a:pt x="192912" y="50800"/>
                  </a:lnTo>
                  <a:lnTo>
                    <a:pt x="192405" y="50291"/>
                  </a:lnTo>
                  <a:lnTo>
                    <a:pt x="191897" y="49657"/>
                  </a:lnTo>
                  <a:lnTo>
                    <a:pt x="190881" y="49149"/>
                  </a:lnTo>
                  <a:lnTo>
                    <a:pt x="189484" y="48767"/>
                  </a:lnTo>
                  <a:lnTo>
                    <a:pt x="188214" y="48387"/>
                  </a:lnTo>
                  <a:lnTo>
                    <a:pt x="186309" y="48006"/>
                  </a:lnTo>
                  <a:lnTo>
                    <a:pt x="184150" y="47878"/>
                  </a:lnTo>
                  <a:lnTo>
                    <a:pt x="181864" y="47625"/>
                  </a:lnTo>
                  <a:lnTo>
                    <a:pt x="178943" y="47498"/>
                  </a:lnTo>
                  <a:close/>
                </a:path>
                <a:path w="516255" h="158114">
                  <a:moveTo>
                    <a:pt x="183515" y="3683"/>
                  </a:moveTo>
                  <a:lnTo>
                    <a:pt x="167640" y="3683"/>
                  </a:lnTo>
                  <a:lnTo>
                    <a:pt x="162306" y="4825"/>
                  </a:lnTo>
                  <a:lnTo>
                    <a:pt x="159385" y="6985"/>
                  </a:lnTo>
                  <a:lnTo>
                    <a:pt x="156591" y="9271"/>
                  </a:lnTo>
                  <a:lnTo>
                    <a:pt x="155067" y="13208"/>
                  </a:lnTo>
                  <a:lnTo>
                    <a:pt x="155067" y="24257"/>
                  </a:lnTo>
                  <a:lnTo>
                    <a:pt x="156464" y="27939"/>
                  </a:lnTo>
                  <a:lnTo>
                    <a:pt x="159258" y="30099"/>
                  </a:lnTo>
                  <a:lnTo>
                    <a:pt x="162052" y="32131"/>
                  </a:lnTo>
                  <a:lnTo>
                    <a:pt x="167386" y="33147"/>
                  </a:lnTo>
                  <a:lnTo>
                    <a:pt x="183261" y="33147"/>
                  </a:lnTo>
                  <a:lnTo>
                    <a:pt x="188594" y="32131"/>
                  </a:lnTo>
                  <a:lnTo>
                    <a:pt x="194437" y="27812"/>
                  </a:lnTo>
                  <a:lnTo>
                    <a:pt x="195961" y="23875"/>
                  </a:lnTo>
                  <a:lnTo>
                    <a:pt x="195961" y="12826"/>
                  </a:lnTo>
                  <a:lnTo>
                    <a:pt x="194564" y="9016"/>
                  </a:lnTo>
                  <a:lnTo>
                    <a:pt x="191643" y="6858"/>
                  </a:lnTo>
                  <a:lnTo>
                    <a:pt x="188849" y="4825"/>
                  </a:lnTo>
                  <a:lnTo>
                    <a:pt x="183515" y="3683"/>
                  </a:lnTo>
                  <a:close/>
                </a:path>
                <a:path w="516255" h="158114">
                  <a:moveTo>
                    <a:pt x="270764" y="70992"/>
                  </a:moveTo>
                  <a:lnTo>
                    <a:pt x="235458" y="70992"/>
                  </a:lnTo>
                  <a:lnTo>
                    <a:pt x="235458" y="128015"/>
                  </a:lnTo>
                  <a:lnTo>
                    <a:pt x="236219" y="133350"/>
                  </a:lnTo>
                  <a:lnTo>
                    <a:pt x="239522" y="142239"/>
                  </a:lnTo>
                  <a:lnTo>
                    <a:pt x="241935" y="145923"/>
                  </a:lnTo>
                  <a:lnTo>
                    <a:pt x="245364" y="148844"/>
                  </a:lnTo>
                  <a:lnTo>
                    <a:pt x="248666" y="151891"/>
                  </a:lnTo>
                  <a:lnTo>
                    <a:pt x="252984" y="154050"/>
                  </a:lnTo>
                  <a:lnTo>
                    <a:pt x="263271" y="156845"/>
                  </a:lnTo>
                  <a:lnTo>
                    <a:pt x="269367" y="157607"/>
                  </a:lnTo>
                  <a:lnTo>
                    <a:pt x="279019" y="157607"/>
                  </a:lnTo>
                  <a:lnTo>
                    <a:pt x="281686" y="157479"/>
                  </a:lnTo>
                  <a:lnTo>
                    <a:pt x="289179" y="156717"/>
                  </a:lnTo>
                  <a:lnTo>
                    <a:pt x="291338" y="156210"/>
                  </a:lnTo>
                  <a:lnTo>
                    <a:pt x="293624" y="155828"/>
                  </a:lnTo>
                  <a:lnTo>
                    <a:pt x="295529" y="155321"/>
                  </a:lnTo>
                  <a:lnTo>
                    <a:pt x="298831" y="154304"/>
                  </a:lnTo>
                  <a:lnTo>
                    <a:pt x="299974" y="153670"/>
                  </a:lnTo>
                  <a:lnTo>
                    <a:pt x="300863" y="152908"/>
                  </a:lnTo>
                  <a:lnTo>
                    <a:pt x="301752" y="152273"/>
                  </a:lnTo>
                  <a:lnTo>
                    <a:pt x="302387" y="151002"/>
                  </a:lnTo>
                  <a:lnTo>
                    <a:pt x="303403" y="147447"/>
                  </a:lnTo>
                  <a:lnTo>
                    <a:pt x="303563" y="145923"/>
                  </a:lnTo>
                  <a:lnTo>
                    <a:pt x="303530" y="137922"/>
                  </a:lnTo>
                  <a:lnTo>
                    <a:pt x="303275" y="136525"/>
                  </a:lnTo>
                  <a:lnTo>
                    <a:pt x="303149" y="135254"/>
                  </a:lnTo>
                  <a:lnTo>
                    <a:pt x="302894" y="134112"/>
                  </a:lnTo>
                  <a:lnTo>
                    <a:pt x="280035" y="133985"/>
                  </a:lnTo>
                  <a:lnTo>
                    <a:pt x="276225" y="132587"/>
                  </a:lnTo>
                  <a:lnTo>
                    <a:pt x="271906" y="127253"/>
                  </a:lnTo>
                  <a:lnTo>
                    <a:pt x="270764" y="123189"/>
                  </a:lnTo>
                  <a:lnTo>
                    <a:pt x="270764" y="70992"/>
                  </a:lnTo>
                  <a:close/>
                </a:path>
                <a:path w="516255" h="158114">
                  <a:moveTo>
                    <a:pt x="300355" y="131445"/>
                  </a:moveTo>
                  <a:lnTo>
                    <a:pt x="299085" y="131445"/>
                  </a:lnTo>
                  <a:lnTo>
                    <a:pt x="298323" y="131572"/>
                  </a:lnTo>
                  <a:lnTo>
                    <a:pt x="296799" y="132079"/>
                  </a:lnTo>
                  <a:lnTo>
                    <a:pt x="295783" y="132334"/>
                  </a:lnTo>
                  <a:lnTo>
                    <a:pt x="293497" y="133096"/>
                  </a:lnTo>
                  <a:lnTo>
                    <a:pt x="292100" y="133350"/>
                  </a:lnTo>
                  <a:lnTo>
                    <a:pt x="289052" y="133858"/>
                  </a:lnTo>
                  <a:lnTo>
                    <a:pt x="287400" y="133985"/>
                  </a:lnTo>
                  <a:lnTo>
                    <a:pt x="302831" y="133985"/>
                  </a:lnTo>
                  <a:lnTo>
                    <a:pt x="302514" y="133350"/>
                  </a:lnTo>
                  <a:lnTo>
                    <a:pt x="302260" y="132587"/>
                  </a:lnTo>
                  <a:lnTo>
                    <a:pt x="301879" y="132079"/>
                  </a:lnTo>
                  <a:lnTo>
                    <a:pt x="300863" y="131572"/>
                  </a:lnTo>
                  <a:lnTo>
                    <a:pt x="300355" y="131445"/>
                  </a:lnTo>
                  <a:close/>
                </a:path>
                <a:path w="516255" h="158114">
                  <a:moveTo>
                    <a:pt x="298958" y="48133"/>
                  </a:moveTo>
                  <a:lnTo>
                    <a:pt x="219583" y="48133"/>
                  </a:lnTo>
                  <a:lnTo>
                    <a:pt x="218821" y="48387"/>
                  </a:lnTo>
                  <a:lnTo>
                    <a:pt x="218059" y="48767"/>
                  </a:lnTo>
                  <a:lnTo>
                    <a:pt x="217424" y="49149"/>
                  </a:lnTo>
                  <a:lnTo>
                    <a:pt x="216789" y="49657"/>
                  </a:lnTo>
                  <a:lnTo>
                    <a:pt x="216408" y="50546"/>
                  </a:lnTo>
                  <a:lnTo>
                    <a:pt x="215900" y="51435"/>
                  </a:lnTo>
                  <a:lnTo>
                    <a:pt x="215519" y="52577"/>
                  </a:lnTo>
                  <a:lnTo>
                    <a:pt x="215011" y="55625"/>
                  </a:lnTo>
                  <a:lnTo>
                    <a:pt x="214884" y="63626"/>
                  </a:lnTo>
                  <a:lnTo>
                    <a:pt x="215392" y="66548"/>
                  </a:lnTo>
                  <a:lnTo>
                    <a:pt x="216408" y="68325"/>
                  </a:lnTo>
                  <a:lnTo>
                    <a:pt x="217297" y="70103"/>
                  </a:lnTo>
                  <a:lnTo>
                    <a:pt x="218694" y="70992"/>
                  </a:lnTo>
                  <a:lnTo>
                    <a:pt x="299974" y="70992"/>
                  </a:lnTo>
                  <a:lnTo>
                    <a:pt x="301371" y="70103"/>
                  </a:lnTo>
                  <a:lnTo>
                    <a:pt x="302260" y="68325"/>
                  </a:lnTo>
                  <a:lnTo>
                    <a:pt x="303275" y="66548"/>
                  </a:lnTo>
                  <a:lnTo>
                    <a:pt x="303656" y="63626"/>
                  </a:lnTo>
                  <a:lnTo>
                    <a:pt x="303530" y="55625"/>
                  </a:lnTo>
                  <a:lnTo>
                    <a:pt x="303275" y="54101"/>
                  </a:lnTo>
                  <a:lnTo>
                    <a:pt x="303149" y="52577"/>
                  </a:lnTo>
                  <a:lnTo>
                    <a:pt x="302768" y="51435"/>
                  </a:lnTo>
                  <a:lnTo>
                    <a:pt x="301752" y="49657"/>
                  </a:lnTo>
                  <a:lnTo>
                    <a:pt x="301244" y="49149"/>
                  </a:lnTo>
                  <a:lnTo>
                    <a:pt x="300481" y="48767"/>
                  </a:lnTo>
                  <a:lnTo>
                    <a:pt x="299847" y="48387"/>
                  </a:lnTo>
                  <a:lnTo>
                    <a:pt x="298958" y="48133"/>
                  </a:lnTo>
                  <a:close/>
                </a:path>
                <a:path w="516255" h="158114">
                  <a:moveTo>
                    <a:pt x="256540" y="21209"/>
                  </a:moveTo>
                  <a:lnTo>
                    <a:pt x="249681" y="21209"/>
                  </a:lnTo>
                  <a:lnTo>
                    <a:pt x="246887" y="21336"/>
                  </a:lnTo>
                  <a:lnTo>
                    <a:pt x="244602" y="21589"/>
                  </a:lnTo>
                  <a:lnTo>
                    <a:pt x="242189" y="21716"/>
                  </a:lnTo>
                  <a:lnTo>
                    <a:pt x="240411" y="21971"/>
                  </a:lnTo>
                  <a:lnTo>
                    <a:pt x="239014" y="22478"/>
                  </a:lnTo>
                  <a:lnTo>
                    <a:pt x="237744" y="22860"/>
                  </a:lnTo>
                  <a:lnTo>
                    <a:pt x="236728" y="23367"/>
                  </a:lnTo>
                  <a:lnTo>
                    <a:pt x="236219" y="24002"/>
                  </a:lnTo>
                  <a:lnTo>
                    <a:pt x="235712" y="24511"/>
                  </a:lnTo>
                  <a:lnTo>
                    <a:pt x="235458" y="25146"/>
                  </a:lnTo>
                  <a:lnTo>
                    <a:pt x="235458" y="48133"/>
                  </a:lnTo>
                  <a:lnTo>
                    <a:pt x="270764" y="48133"/>
                  </a:lnTo>
                  <a:lnTo>
                    <a:pt x="270764" y="25146"/>
                  </a:lnTo>
                  <a:lnTo>
                    <a:pt x="270510" y="24511"/>
                  </a:lnTo>
                  <a:lnTo>
                    <a:pt x="269875" y="24002"/>
                  </a:lnTo>
                  <a:lnTo>
                    <a:pt x="269367" y="23367"/>
                  </a:lnTo>
                  <a:lnTo>
                    <a:pt x="268478" y="22860"/>
                  </a:lnTo>
                  <a:lnTo>
                    <a:pt x="267081" y="22478"/>
                  </a:lnTo>
                  <a:lnTo>
                    <a:pt x="265811" y="21971"/>
                  </a:lnTo>
                  <a:lnTo>
                    <a:pt x="264033" y="21716"/>
                  </a:lnTo>
                  <a:lnTo>
                    <a:pt x="261747" y="21589"/>
                  </a:lnTo>
                  <a:lnTo>
                    <a:pt x="259461" y="21336"/>
                  </a:lnTo>
                  <a:lnTo>
                    <a:pt x="256540" y="21209"/>
                  </a:lnTo>
                  <a:close/>
                </a:path>
                <a:path w="516255" h="158114">
                  <a:moveTo>
                    <a:pt x="352552" y="0"/>
                  </a:moveTo>
                  <a:lnTo>
                    <a:pt x="339852" y="0"/>
                  </a:lnTo>
                  <a:lnTo>
                    <a:pt x="335406" y="508"/>
                  </a:lnTo>
                  <a:lnTo>
                    <a:pt x="333629" y="762"/>
                  </a:lnTo>
                  <a:lnTo>
                    <a:pt x="332231" y="1270"/>
                  </a:lnTo>
                  <a:lnTo>
                    <a:pt x="330835" y="1650"/>
                  </a:lnTo>
                  <a:lnTo>
                    <a:pt x="329946" y="2159"/>
                  </a:lnTo>
                  <a:lnTo>
                    <a:pt x="328803" y="3301"/>
                  </a:lnTo>
                  <a:lnTo>
                    <a:pt x="328549" y="3937"/>
                  </a:lnTo>
                  <a:lnTo>
                    <a:pt x="328549" y="152273"/>
                  </a:lnTo>
                  <a:lnTo>
                    <a:pt x="328803" y="152908"/>
                  </a:lnTo>
                  <a:lnTo>
                    <a:pt x="329946" y="154050"/>
                  </a:lnTo>
                  <a:lnTo>
                    <a:pt x="330835" y="154559"/>
                  </a:lnTo>
                  <a:lnTo>
                    <a:pt x="332231" y="154812"/>
                  </a:lnTo>
                  <a:lnTo>
                    <a:pt x="333629" y="155194"/>
                  </a:lnTo>
                  <a:lnTo>
                    <a:pt x="335406" y="155575"/>
                  </a:lnTo>
                  <a:lnTo>
                    <a:pt x="337693" y="155701"/>
                  </a:lnTo>
                  <a:lnTo>
                    <a:pt x="339852" y="155956"/>
                  </a:lnTo>
                  <a:lnTo>
                    <a:pt x="352552" y="155956"/>
                  </a:lnTo>
                  <a:lnTo>
                    <a:pt x="354838" y="155701"/>
                  </a:lnTo>
                  <a:lnTo>
                    <a:pt x="356997" y="155575"/>
                  </a:lnTo>
                  <a:lnTo>
                    <a:pt x="358902" y="155194"/>
                  </a:lnTo>
                  <a:lnTo>
                    <a:pt x="360172" y="154812"/>
                  </a:lnTo>
                  <a:lnTo>
                    <a:pt x="361569" y="154559"/>
                  </a:lnTo>
                  <a:lnTo>
                    <a:pt x="362585" y="154050"/>
                  </a:lnTo>
                  <a:lnTo>
                    <a:pt x="363093" y="153415"/>
                  </a:lnTo>
                  <a:lnTo>
                    <a:pt x="363600" y="152908"/>
                  </a:lnTo>
                  <a:lnTo>
                    <a:pt x="363981" y="152273"/>
                  </a:lnTo>
                  <a:lnTo>
                    <a:pt x="363981" y="3937"/>
                  </a:lnTo>
                  <a:lnTo>
                    <a:pt x="363600" y="3301"/>
                  </a:lnTo>
                  <a:lnTo>
                    <a:pt x="363093" y="2794"/>
                  </a:lnTo>
                  <a:lnTo>
                    <a:pt x="362585" y="2159"/>
                  </a:lnTo>
                  <a:lnTo>
                    <a:pt x="361569" y="1650"/>
                  </a:lnTo>
                  <a:lnTo>
                    <a:pt x="360172" y="1270"/>
                  </a:lnTo>
                  <a:lnTo>
                    <a:pt x="358902" y="762"/>
                  </a:lnTo>
                  <a:lnTo>
                    <a:pt x="356997" y="508"/>
                  </a:lnTo>
                  <a:lnTo>
                    <a:pt x="352552" y="0"/>
                  </a:lnTo>
                  <a:close/>
                </a:path>
                <a:path w="516255" h="158114">
                  <a:moveTo>
                    <a:pt x="456819" y="45592"/>
                  </a:moveTo>
                  <a:lnTo>
                    <a:pt x="415417" y="55879"/>
                  </a:lnTo>
                  <a:lnTo>
                    <a:pt x="392811" y="93979"/>
                  </a:lnTo>
                  <a:lnTo>
                    <a:pt x="392811" y="112140"/>
                  </a:lnTo>
                  <a:lnTo>
                    <a:pt x="394208" y="120269"/>
                  </a:lnTo>
                  <a:lnTo>
                    <a:pt x="397002" y="127253"/>
                  </a:lnTo>
                  <a:lnTo>
                    <a:pt x="399669" y="134112"/>
                  </a:lnTo>
                  <a:lnTo>
                    <a:pt x="403860" y="139826"/>
                  </a:lnTo>
                  <a:lnTo>
                    <a:pt x="409575" y="144399"/>
                  </a:lnTo>
                  <a:lnTo>
                    <a:pt x="415163" y="148971"/>
                  </a:lnTo>
                  <a:lnTo>
                    <a:pt x="459867" y="157861"/>
                  </a:lnTo>
                  <a:lnTo>
                    <a:pt x="466090" y="157861"/>
                  </a:lnTo>
                  <a:lnTo>
                    <a:pt x="506603" y="150495"/>
                  </a:lnTo>
                  <a:lnTo>
                    <a:pt x="508635" y="148336"/>
                  </a:lnTo>
                  <a:lnTo>
                    <a:pt x="509016" y="147827"/>
                  </a:lnTo>
                  <a:lnTo>
                    <a:pt x="509397" y="147065"/>
                  </a:lnTo>
                  <a:lnTo>
                    <a:pt x="509524" y="146303"/>
                  </a:lnTo>
                  <a:lnTo>
                    <a:pt x="509778" y="145414"/>
                  </a:lnTo>
                  <a:lnTo>
                    <a:pt x="509905" y="143383"/>
                  </a:lnTo>
                  <a:lnTo>
                    <a:pt x="510159" y="140715"/>
                  </a:lnTo>
                  <a:lnTo>
                    <a:pt x="510106" y="136651"/>
                  </a:lnTo>
                  <a:lnTo>
                    <a:pt x="457073" y="136651"/>
                  </a:lnTo>
                  <a:lnTo>
                    <a:pt x="451866" y="136016"/>
                  </a:lnTo>
                  <a:lnTo>
                    <a:pt x="430609" y="120269"/>
                  </a:lnTo>
                  <a:lnTo>
                    <a:pt x="429387" y="116966"/>
                  </a:lnTo>
                  <a:lnTo>
                    <a:pt x="428752" y="113157"/>
                  </a:lnTo>
                  <a:lnTo>
                    <a:pt x="428752" y="108838"/>
                  </a:lnTo>
                  <a:lnTo>
                    <a:pt x="508508" y="108838"/>
                  </a:lnTo>
                  <a:lnTo>
                    <a:pt x="511175" y="108076"/>
                  </a:lnTo>
                  <a:lnTo>
                    <a:pt x="514985" y="104775"/>
                  </a:lnTo>
                  <a:lnTo>
                    <a:pt x="516000" y="102235"/>
                  </a:lnTo>
                  <a:lnTo>
                    <a:pt x="516000" y="90804"/>
                  </a:lnTo>
                  <a:lnTo>
                    <a:pt x="428752" y="90804"/>
                  </a:lnTo>
                  <a:lnTo>
                    <a:pt x="429006" y="87249"/>
                  </a:lnTo>
                  <a:lnTo>
                    <a:pt x="429641" y="84074"/>
                  </a:lnTo>
                  <a:lnTo>
                    <a:pt x="430911" y="80899"/>
                  </a:lnTo>
                  <a:lnTo>
                    <a:pt x="432054" y="77850"/>
                  </a:lnTo>
                  <a:lnTo>
                    <a:pt x="451485" y="65404"/>
                  </a:lnTo>
                  <a:lnTo>
                    <a:pt x="507923" y="65404"/>
                  </a:lnTo>
                  <a:lnTo>
                    <a:pt x="506856" y="63881"/>
                  </a:lnTo>
                  <a:lnTo>
                    <a:pt x="471424" y="46529"/>
                  </a:lnTo>
                  <a:lnTo>
                    <a:pt x="464419" y="45829"/>
                  </a:lnTo>
                  <a:lnTo>
                    <a:pt x="456819" y="45592"/>
                  </a:lnTo>
                  <a:close/>
                </a:path>
                <a:path w="516255" h="158114">
                  <a:moveTo>
                    <a:pt x="506475" y="129921"/>
                  </a:moveTo>
                  <a:lnTo>
                    <a:pt x="504190" y="129921"/>
                  </a:lnTo>
                  <a:lnTo>
                    <a:pt x="502412" y="130175"/>
                  </a:lnTo>
                  <a:lnTo>
                    <a:pt x="497840" y="131699"/>
                  </a:lnTo>
                  <a:lnTo>
                    <a:pt x="495046" y="132461"/>
                  </a:lnTo>
                  <a:lnTo>
                    <a:pt x="491617" y="133223"/>
                  </a:lnTo>
                  <a:lnTo>
                    <a:pt x="488188" y="134112"/>
                  </a:lnTo>
                  <a:lnTo>
                    <a:pt x="484124" y="134874"/>
                  </a:lnTo>
                  <a:lnTo>
                    <a:pt x="479425" y="135636"/>
                  </a:lnTo>
                  <a:lnTo>
                    <a:pt x="474725" y="136271"/>
                  </a:lnTo>
                  <a:lnTo>
                    <a:pt x="469265" y="136651"/>
                  </a:lnTo>
                  <a:lnTo>
                    <a:pt x="510106" y="136651"/>
                  </a:lnTo>
                  <a:lnTo>
                    <a:pt x="509778" y="133223"/>
                  </a:lnTo>
                  <a:lnTo>
                    <a:pt x="509524" y="132334"/>
                  </a:lnTo>
                  <a:lnTo>
                    <a:pt x="509143" y="131699"/>
                  </a:lnTo>
                  <a:lnTo>
                    <a:pt x="508762" y="130937"/>
                  </a:lnTo>
                  <a:lnTo>
                    <a:pt x="508254" y="130556"/>
                  </a:lnTo>
                  <a:lnTo>
                    <a:pt x="507746" y="130301"/>
                  </a:lnTo>
                  <a:lnTo>
                    <a:pt x="507111" y="130048"/>
                  </a:lnTo>
                  <a:lnTo>
                    <a:pt x="506475" y="129921"/>
                  </a:lnTo>
                  <a:close/>
                </a:path>
                <a:path w="516255" h="158114">
                  <a:moveTo>
                    <a:pt x="507923" y="65404"/>
                  </a:moveTo>
                  <a:lnTo>
                    <a:pt x="464819" y="65404"/>
                  </a:lnTo>
                  <a:lnTo>
                    <a:pt x="471424" y="67690"/>
                  </a:lnTo>
                  <a:lnTo>
                    <a:pt x="479933" y="76708"/>
                  </a:lnTo>
                  <a:lnTo>
                    <a:pt x="481965" y="82931"/>
                  </a:lnTo>
                  <a:lnTo>
                    <a:pt x="481711" y="90804"/>
                  </a:lnTo>
                  <a:lnTo>
                    <a:pt x="516000" y="90804"/>
                  </a:lnTo>
                  <a:lnTo>
                    <a:pt x="515978" y="87249"/>
                  </a:lnTo>
                  <a:lnTo>
                    <a:pt x="514858" y="80899"/>
                  </a:lnTo>
                  <a:lnTo>
                    <a:pt x="512572" y="74929"/>
                  </a:lnTo>
                  <a:lnTo>
                    <a:pt x="510413" y="68961"/>
                  </a:lnTo>
                  <a:lnTo>
                    <a:pt x="507923" y="6540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06978" y="2508122"/>
              <a:ext cx="946827" cy="1477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92350" y="2497962"/>
              <a:ext cx="1138343" cy="19608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0199" y="2497962"/>
              <a:ext cx="585597" cy="157861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130156" y="2508884"/>
              <a:ext cx="524510" cy="147320"/>
            </a:xfrm>
            <a:custGeom>
              <a:avLst/>
              <a:gdLst/>
              <a:ahLst/>
              <a:cxnLst/>
              <a:rect l="l" t="t" r="r" b="b"/>
              <a:pathLst>
                <a:path w="524509" h="147319">
                  <a:moveTo>
                    <a:pt x="57150" y="0"/>
                  </a:moveTo>
                  <a:lnTo>
                    <a:pt x="7747" y="0"/>
                  </a:lnTo>
                  <a:lnTo>
                    <a:pt x="5207" y="635"/>
                  </a:lnTo>
                  <a:lnTo>
                    <a:pt x="3175" y="2159"/>
                  </a:lnTo>
                  <a:lnTo>
                    <a:pt x="1016" y="3555"/>
                  </a:lnTo>
                  <a:lnTo>
                    <a:pt x="0" y="5968"/>
                  </a:lnTo>
                  <a:lnTo>
                    <a:pt x="0" y="138429"/>
                  </a:lnTo>
                  <a:lnTo>
                    <a:pt x="1016" y="140715"/>
                  </a:lnTo>
                  <a:lnTo>
                    <a:pt x="3175" y="142239"/>
                  </a:lnTo>
                  <a:lnTo>
                    <a:pt x="5207" y="143637"/>
                  </a:lnTo>
                  <a:lnTo>
                    <a:pt x="7747" y="144399"/>
                  </a:lnTo>
                  <a:lnTo>
                    <a:pt x="53975" y="144399"/>
                  </a:lnTo>
                  <a:lnTo>
                    <a:pt x="95376" y="140207"/>
                  </a:lnTo>
                  <a:lnTo>
                    <a:pt x="130579" y="122318"/>
                  </a:lnTo>
                  <a:lnTo>
                    <a:pt x="131647" y="121157"/>
                  </a:lnTo>
                  <a:lnTo>
                    <a:pt x="36575" y="121157"/>
                  </a:lnTo>
                  <a:lnTo>
                    <a:pt x="36575" y="22987"/>
                  </a:lnTo>
                  <a:lnTo>
                    <a:pt x="132250" y="22987"/>
                  </a:lnTo>
                  <a:lnTo>
                    <a:pt x="131873" y="22570"/>
                  </a:lnTo>
                  <a:lnTo>
                    <a:pt x="98171" y="4444"/>
                  </a:lnTo>
                  <a:lnTo>
                    <a:pt x="68792" y="283"/>
                  </a:lnTo>
                  <a:lnTo>
                    <a:pt x="57150" y="0"/>
                  </a:lnTo>
                  <a:close/>
                </a:path>
                <a:path w="524509" h="147319">
                  <a:moveTo>
                    <a:pt x="132250" y="22987"/>
                  </a:moveTo>
                  <a:lnTo>
                    <a:pt x="55118" y="22987"/>
                  </a:lnTo>
                  <a:lnTo>
                    <a:pt x="63117" y="23203"/>
                  </a:lnTo>
                  <a:lnTo>
                    <a:pt x="70342" y="23860"/>
                  </a:lnTo>
                  <a:lnTo>
                    <a:pt x="107061" y="46100"/>
                  </a:lnTo>
                  <a:lnTo>
                    <a:pt x="108966" y="51942"/>
                  </a:lnTo>
                  <a:lnTo>
                    <a:pt x="110998" y="57912"/>
                  </a:lnTo>
                  <a:lnTo>
                    <a:pt x="112014" y="64262"/>
                  </a:lnTo>
                  <a:lnTo>
                    <a:pt x="111970" y="79652"/>
                  </a:lnTo>
                  <a:lnTo>
                    <a:pt x="110871" y="86740"/>
                  </a:lnTo>
                  <a:lnTo>
                    <a:pt x="81025" y="118110"/>
                  </a:lnTo>
                  <a:lnTo>
                    <a:pt x="55625" y="121157"/>
                  </a:lnTo>
                  <a:lnTo>
                    <a:pt x="131647" y="121157"/>
                  </a:lnTo>
                  <a:lnTo>
                    <a:pt x="149582" y="79652"/>
                  </a:lnTo>
                  <a:lnTo>
                    <a:pt x="149987" y="70103"/>
                  </a:lnTo>
                  <a:lnTo>
                    <a:pt x="149607" y="61718"/>
                  </a:lnTo>
                  <a:lnTo>
                    <a:pt x="136588" y="27781"/>
                  </a:lnTo>
                  <a:lnTo>
                    <a:pt x="132250" y="22987"/>
                  </a:lnTo>
                  <a:close/>
                </a:path>
                <a:path w="524509" h="147319">
                  <a:moveTo>
                    <a:pt x="282092" y="56006"/>
                  </a:moveTo>
                  <a:lnTo>
                    <a:pt x="231775" y="56006"/>
                  </a:lnTo>
                  <a:lnTo>
                    <a:pt x="235458" y="56387"/>
                  </a:lnTo>
                  <a:lnTo>
                    <a:pt x="241553" y="57912"/>
                  </a:lnTo>
                  <a:lnTo>
                    <a:pt x="250825" y="71500"/>
                  </a:lnTo>
                  <a:lnTo>
                    <a:pt x="250825" y="80644"/>
                  </a:lnTo>
                  <a:lnTo>
                    <a:pt x="238633" y="80644"/>
                  </a:lnTo>
                  <a:lnTo>
                    <a:pt x="230606" y="80766"/>
                  </a:lnTo>
                  <a:lnTo>
                    <a:pt x="188468" y="88900"/>
                  </a:lnTo>
                  <a:lnTo>
                    <a:pt x="175895" y="99440"/>
                  </a:lnTo>
                  <a:lnTo>
                    <a:pt x="172974" y="103759"/>
                  </a:lnTo>
                  <a:lnTo>
                    <a:pt x="171576" y="108838"/>
                  </a:lnTo>
                  <a:lnTo>
                    <a:pt x="171576" y="120014"/>
                  </a:lnTo>
                  <a:lnTo>
                    <a:pt x="204216" y="146303"/>
                  </a:lnTo>
                  <a:lnTo>
                    <a:pt x="210312" y="146938"/>
                  </a:lnTo>
                  <a:lnTo>
                    <a:pt x="224917" y="146938"/>
                  </a:lnTo>
                  <a:lnTo>
                    <a:pt x="232156" y="145795"/>
                  </a:lnTo>
                  <a:lnTo>
                    <a:pt x="238760" y="143255"/>
                  </a:lnTo>
                  <a:lnTo>
                    <a:pt x="245364" y="140842"/>
                  </a:lnTo>
                  <a:lnTo>
                    <a:pt x="251206" y="137413"/>
                  </a:lnTo>
                  <a:lnTo>
                    <a:pt x="256286" y="132968"/>
                  </a:lnTo>
                  <a:lnTo>
                    <a:pt x="285242" y="132968"/>
                  </a:lnTo>
                  <a:lnTo>
                    <a:pt x="285242" y="127126"/>
                  </a:lnTo>
                  <a:lnTo>
                    <a:pt x="218694" y="127126"/>
                  </a:lnTo>
                  <a:lnTo>
                    <a:pt x="214122" y="125856"/>
                  </a:lnTo>
                  <a:lnTo>
                    <a:pt x="210820" y="123570"/>
                  </a:lnTo>
                  <a:lnTo>
                    <a:pt x="207518" y="121157"/>
                  </a:lnTo>
                  <a:lnTo>
                    <a:pt x="205867" y="117855"/>
                  </a:lnTo>
                  <a:lnTo>
                    <a:pt x="205867" y="111251"/>
                  </a:lnTo>
                  <a:lnTo>
                    <a:pt x="206501" y="109092"/>
                  </a:lnTo>
                  <a:lnTo>
                    <a:pt x="208788" y="105282"/>
                  </a:lnTo>
                  <a:lnTo>
                    <a:pt x="210693" y="103631"/>
                  </a:lnTo>
                  <a:lnTo>
                    <a:pt x="213106" y="102362"/>
                  </a:lnTo>
                  <a:lnTo>
                    <a:pt x="215646" y="100964"/>
                  </a:lnTo>
                  <a:lnTo>
                    <a:pt x="218948" y="99949"/>
                  </a:lnTo>
                  <a:lnTo>
                    <a:pt x="226949" y="98678"/>
                  </a:lnTo>
                  <a:lnTo>
                    <a:pt x="231775" y="98298"/>
                  </a:lnTo>
                  <a:lnTo>
                    <a:pt x="285242" y="98298"/>
                  </a:lnTo>
                  <a:lnTo>
                    <a:pt x="285242" y="67182"/>
                  </a:lnTo>
                  <a:lnTo>
                    <a:pt x="284225" y="61213"/>
                  </a:lnTo>
                  <a:lnTo>
                    <a:pt x="282092" y="56006"/>
                  </a:lnTo>
                  <a:close/>
                </a:path>
                <a:path w="524509" h="147319">
                  <a:moveTo>
                    <a:pt x="285242" y="132968"/>
                  </a:moveTo>
                  <a:lnTo>
                    <a:pt x="256286" y="132968"/>
                  </a:lnTo>
                  <a:lnTo>
                    <a:pt x="256286" y="141986"/>
                  </a:lnTo>
                  <a:lnTo>
                    <a:pt x="266446" y="145034"/>
                  </a:lnTo>
                  <a:lnTo>
                    <a:pt x="274574" y="145034"/>
                  </a:lnTo>
                  <a:lnTo>
                    <a:pt x="277495" y="144906"/>
                  </a:lnTo>
                  <a:lnTo>
                    <a:pt x="281559" y="144399"/>
                  </a:lnTo>
                  <a:lnTo>
                    <a:pt x="282956" y="144017"/>
                  </a:lnTo>
                  <a:lnTo>
                    <a:pt x="283845" y="143382"/>
                  </a:lnTo>
                  <a:lnTo>
                    <a:pt x="284861" y="142748"/>
                  </a:lnTo>
                  <a:lnTo>
                    <a:pt x="285242" y="141986"/>
                  </a:lnTo>
                  <a:lnTo>
                    <a:pt x="285242" y="132968"/>
                  </a:lnTo>
                  <a:close/>
                </a:path>
                <a:path w="524509" h="147319">
                  <a:moveTo>
                    <a:pt x="285242" y="98298"/>
                  </a:moveTo>
                  <a:lnTo>
                    <a:pt x="250825" y="98298"/>
                  </a:lnTo>
                  <a:lnTo>
                    <a:pt x="250825" y="115315"/>
                  </a:lnTo>
                  <a:lnTo>
                    <a:pt x="246507" y="119125"/>
                  </a:lnTo>
                  <a:lnTo>
                    <a:pt x="242316" y="122047"/>
                  </a:lnTo>
                  <a:lnTo>
                    <a:pt x="238251" y="124078"/>
                  </a:lnTo>
                  <a:lnTo>
                    <a:pt x="234061" y="126111"/>
                  </a:lnTo>
                  <a:lnTo>
                    <a:pt x="229489" y="127126"/>
                  </a:lnTo>
                  <a:lnTo>
                    <a:pt x="285242" y="127126"/>
                  </a:lnTo>
                  <a:lnTo>
                    <a:pt x="285242" y="98298"/>
                  </a:lnTo>
                  <a:close/>
                </a:path>
                <a:path w="524509" h="147319">
                  <a:moveTo>
                    <a:pt x="240029" y="34670"/>
                  </a:moveTo>
                  <a:lnTo>
                    <a:pt x="224790" y="34670"/>
                  </a:lnTo>
                  <a:lnTo>
                    <a:pt x="219456" y="35051"/>
                  </a:lnTo>
                  <a:lnTo>
                    <a:pt x="181737" y="45719"/>
                  </a:lnTo>
                  <a:lnTo>
                    <a:pt x="180467" y="46736"/>
                  </a:lnTo>
                  <a:lnTo>
                    <a:pt x="178551" y="57912"/>
                  </a:lnTo>
                  <a:lnTo>
                    <a:pt x="179070" y="60832"/>
                  </a:lnTo>
                  <a:lnTo>
                    <a:pt x="179450" y="62102"/>
                  </a:lnTo>
                  <a:lnTo>
                    <a:pt x="179959" y="62991"/>
                  </a:lnTo>
                  <a:lnTo>
                    <a:pt x="180467" y="64007"/>
                  </a:lnTo>
                  <a:lnTo>
                    <a:pt x="181228" y="64769"/>
                  </a:lnTo>
                  <a:lnTo>
                    <a:pt x="182752" y="65786"/>
                  </a:lnTo>
                  <a:lnTo>
                    <a:pt x="183642" y="66039"/>
                  </a:lnTo>
                  <a:lnTo>
                    <a:pt x="186182" y="66039"/>
                  </a:lnTo>
                  <a:lnTo>
                    <a:pt x="188087" y="65531"/>
                  </a:lnTo>
                  <a:lnTo>
                    <a:pt x="190500" y="64515"/>
                  </a:lnTo>
                  <a:lnTo>
                    <a:pt x="192913" y="63373"/>
                  </a:lnTo>
                  <a:lnTo>
                    <a:pt x="195834" y="62229"/>
                  </a:lnTo>
                  <a:lnTo>
                    <a:pt x="199390" y="60960"/>
                  </a:lnTo>
                  <a:lnTo>
                    <a:pt x="202819" y="59689"/>
                  </a:lnTo>
                  <a:lnTo>
                    <a:pt x="206883" y="58547"/>
                  </a:lnTo>
                  <a:lnTo>
                    <a:pt x="216153" y="56514"/>
                  </a:lnTo>
                  <a:lnTo>
                    <a:pt x="221361" y="56006"/>
                  </a:lnTo>
                  <a:lnTo>
                    <a:pt x="282092" y="56006"/>
                  </a:lnTo>
                  <a:lnTo>
                    <a:pt x="280162" y="51180"/>
                  </a:lnTo>
                  <a:lnTo>
                    <a:pt x="248412" y="35432"/>
                  </a:lnTo>
                  <a:lnTo>
                    <a:pt x="240029" y="34670"/>
                  </a:lnTo>
                  <a:close/>
                </a:path>
                <a:path w="524509" h="147319">
                  <a:moveTo>
                    <a:pt x="361950" y="60070"/>
                  </a:moveTo>
                  <a:lnTo>
                    <a:pt x="327025" y="60070"/>
                  </a:lnTo>
                  <a:lnTo>
                    <a:pt x="327025" y="117093"/>
                  </a:lnTo>
                  <a:lnTo>
                    <a:pt x="336803" y="137922"/>
                  </a:lnTo>
                  <a:lnTo>
                    <a:pt x="340106" y="140969"/>
                  </a:lnTo>
                  <a:lnTo>
                    <a:pt x="344297" y="143128"/>
                  </a:lnTo>
                  <a:lnTo>
                    <a:pt x="354584" y="145923"/>
                  </a:lnTo>
                  <a:lnTo>
                    <a:pt x="360552" y="146685"/>
                  </a:lnTo>
                  <a:lnTo>
                    <a:pt x="370204" y="146685"/>
                  </a:lnTo>
                  <a:lnTo>
                    <a:pt x="372745" y="146557"/>
                  </a:lnTo>
                  <a:lnTo>
                    <a:pt x="380238" y="145795"/>
                  </a:lnTo>
                  <a:lnTo>
                    <a:pt x="382397" y="145287"/>
                  </a:lnTo>
                  <a:lnTo>
                    <a:pt x="384683" y="144906"/>
                  </a:lnTo>
                  <a:lnTo>
                    <a:pt x="386588" y="144399"/>
                  </a:lnTo>
                  <a:lnTo>
                    <a:pt x="388112" y="143890"/>
                  </a:lnTo>
                  <a:lnTo>
                    <a:pt x="389763" y="143382"/>
                  </a:lnTo>
                  <a:lnTo>
                    <a:pt x="394564" y="126873"/>
                  </a:lnTo>
                  <a:lnTo>
                    <a:pt x="394081" y="124332"/>
                  </a:lnTo>
                  <a:lnTo>
                    <a:pt x="393784" y="123062"/>
                  </a:lnTo>
                  <a:lnTo>
                    <a:pt x="371221" y="123062"/>
                  </a:lnTo>
                  <a:lnTo>
                    <a:pt x="367411" y="121665"/>
                  </a:lnTo>
                  <a:lnTo>
                    <a:pt x="363093" y="116331"/>
                  </a:lnTo>
                  <a:lnTo>
                    <a:pt x="361950" y="112267"/>
                  </a:lnTo>
                  <a:lnTo>
                    <a:pt x="361950" y="60070"/>
                  </a:lnTo>
                  <a:close/>
                </a:path>
                <a:path w="524509" h="147319">
                  <a:moveTo>
                    <a:pt x="391287" y="120523"/>
                  </a:moveTo>
                  <a:lnTo>
                    <a:pt x="390144" y="120523"/>
                  </a:lnTo>
                  <a:lnTo>
                    <a:pt x="389382" y="120650"/>
                  </a:lnTo>
                  <a:lnTo>
                    <a:pt x="388620" y="120903"/>
                  </a:lnTo>
                  <a:lnTo>
                    <a:pt x="386842" y="121412"/>
                  </a:lnTo>
                  <a:lnTo>
                    <a:pt x="378460" y="123062"/>
                  </a:lnTo>
                  <a:lnTo>
                    <a:pt x="393784" y="123062"/>
                  </a:lnTo>
                  <a:lnTo>
                    <a:pt x="393319" y="121665"/>
                  </a:lnTo>
                  <a:lnTo>
                    <a:pt x="392811" y="121157"/>
                  </a:lnTo>
                  <a:lnTo>
                    <a:pt x="391795" y="120650"/>
                  </a:lnTo>
                  <a:lnTo>
                    <a:pt x="391287" y="120523"/>
                  </a:lnTo>
                  <a:close/>
                </a:path>
                <a:path w="524509" h="147319">
                  <a:moveTo>
                    <a:pt x="390017" y="37211"/>
                  </a:moveTo>
                  <a:lnTo>
                    <a:pt x="311276" y="37211"/>
                  </a:lnTo>
                  <a:lnTo>
                    <a:pt x="310388" y="37464"/>
                  </a:lnTo>
                  <a:lnTo>
                    <a:pt x="309752" y="37845"/>
                  </a:lnTo>
                  <a:lnTo>
                    <a:pt x="308991" y="38226"/>
                  </a:lnTo>
                  <a:lnTo>
                    <a:pt x="306577" y="52704"/>
                  </a:lnTo>
                  <a:lnTo>
                    <a:pt x="307086" y="55625"/>
                  </a:lnTo>
                  <a:lnTo>
                    <a:pt x="307975" y="57403"/>
                  </a:lnTo>
                  <a:lnTo>
                    <a:pt x="308991" y="59181"/>
                  </a:lnTo>
                  <a:lnTo>
                    <a:pt x="310261" y="60070"/>
                  </a:lnTo>
                  <a:lnTo>
                    <a:pt x="391033" y="60070"/>
                  </a:lnTo>
                  <a:lnTo>
                    <a:pt x="392302" y="59181"/>
                  </a:lnTo>
                  <a:lnTo>
                    <a:pt x="393319" y="57403"/>
                  </a:lnTo>
                  <a:lnTo>
                    <a:pt x="394208" y="55625"/>
                  </a:lnTo>
                  <a:lnTo>
                    <a:pt x="394589" y="52704"/>
                  </a:lnTo>
                  <a:lnTo>
                    <a:pt x="394589" y="44703"/>
                  </a:lnTo>
                  <a:lnTo>
                    <a:pt x="390778" y="37464"/>
                  </a:lnTo>
                  <a:lnTo>
                    <a:pt x="390017" y="37211"/>
                  </a:lnTo>
                  <a:close/>
                </a:path>
                <a:path w="524509" h="147319">
                  <a:moveTo>
                    <a:pt x="347852" y="10287"/>
                  </a:moveTo>
                  <a:lnTo>
                    <a:pt x="341122" y="10287"/>
                  </a:lnTo>
                  <a:lnTo>
                    <a:pt x="338200" y="10413"/>
                  </a:lnTo>
                  <a:lnTo>
                    <a:pt x="336042" y="10667"/>
                  </a:lnTo>
                  <a:lnTo>
                    <a:pt x="333756" y="10794"/>
                  </a:lnTo>
                  <a:lnTo>
                    <a:pt x="331850" y="11049"/>
                  </a:lnTo>
                  <a:lnTo>
                    <a:pt x="330581" y="11556"/>
                  </a:lnTo>
                  <a:lnTo>
                    <a:pt x="329184" y="11937"/>
                  </a:lnTo>
                  <a:lnTo>
                    <a:pt x="328295" y="12445"/>
                  </a:lnTo>
                  <a:lnTo>
                    <a:pt x="327787" y="13080"/>
                  </a:lnTo>
                  <a:lnTo>
                    <a:pt x="327278" y="13588"/>
                  </a:lnTo>
                  <a:lnTo>
                    <a:pt x="327025" y="14224"/>
                  </a:lnTo>
                  <a:lnTo>
                    <a:pt x="327025" y="37211"/>
                  </a:lnTo>
                  <a:lnTo>
                    <a:pt x="361950" y="37211"/>
                  </a:lnTo>
                  <a:lnTo>
                    <a:pt x="361950" y="14224"/>
                  </a:lnTo>
                  <a:lnTo>
                    <a:pt x="361696" y="13588"/>
                  </a:lnTo>
                  <a:lnTo>
                    <a:pt x="360552" y="12445"/>
                  </a:lnTo>
                  <a:lnTo>
                    <a:pt x="359664" y="11937"/>
                  </a:lnTo>
                  <a:lnTo>
                    <a:pt x="358394" y="11556"/>
                  </a:lnTo>
                  <a:lnTo>
                    <a:pt x="357124" y="11049"/>
                  </a:lnTo>
                  <a:lnTo>
                    <a:pt x="355346" y="10794"/>
                  </a:lnTo>
                  <a:lnTo>
                    <a:pt x="353060" y="10667"/>
                  </a:lnTo>
                  <a:lnTo>
                    <a:pt x="350774" y="10413"/>
                  </a:lnTo>
                  <a:lnTo>
                    <a:pt x="347852" y="10287"/>
                  </a:lnTo>
                  <a:close/>
                </a:path>
                <a:path w="524509" h="147319">
                  <a:moveTo>
                    <a:pt x="521360" y="56006"/>
                  </a:moveTo>
                  <a:lnTo>
                    <a:pt x="471043" y="56006"/>
                  </a:lnTo>
                  <a:lnTo>
                    <a:pt x="474725" y="56387"/>
                  </a:lnTo>
                  <a:lnTo>
                    <a:pt x="480822" y="57912"/>
                  </a:lnTo>
                  <a:lnTo>
                    <a:pt x="490093" y="71500"/>
                  </a:lnTo>
                  <a:lnTo>
                    <a:pt x="490093" y="80644"/>
                  </a:lnTo>
                  <a:lnTo>
                    <a:pt x="477900" y="80644"/>
                  </a:lnTo>
                  <a:lnTo>
                    <a:pt x="469874" y="80766"/>
                  </a:lnTo>
                  <a:lnTo>
                    <a:pt x="427736" y="88900"/>
                  </a:lnTo>
                  <a:lnTo>
                    <a:pt x="415163" y="99440"/>
                  </a:lnTo>
                  <a:lnTo>
                    <a:pt x="412242" y="103759"/>
                  </a:lnTo>
                  <a:lnTo>
                    <a:pt x="410845" y="108838"/>
                  </a:lnTo>
                  <a:lnTo>
                    <a:pt x="410845" y="120014"/>
                  </a:lnTo>
                  <a:lnTo>
                    <a:pt x="443484" y="146303"/>
                  </a:lnTo>
                  <a:lnTo>
                    <a:pt x="449579" y="146938"/>
                  </a:lnTo>
                  <a:lnTo>
                    <a:pt x="464185" y="146938"/>
                  </a:lnTo>
                  <a:lnTo>
                    <a:pt x="471424" y="145795"/>
                  </a:lnTo>
                  <a:lnTo>
                    <a:pt x="478027" y="143255"/>
                  </a:lnTo>
                  <a:lnTo>
                    <a:pt x="484632" y="140842"/>
                  </a:lnTo>
                  <a:lnTo>
                    <a:pt x="490474" y="137413"/>
                  </a:lnTo>
                  <a:lnTo>
                    <a:pt x="495553" y="132968"/>
                  </a:lnTo>
                  <a:lnTo>
                    <a:pt x="524510" y="132968"/>
                  </a:lnTo>
                  <a:lnTo>
                    <a:pt x="524510" y="127126"/>
                  </a:lnTo>
                  <a:lnTo>
                    <a:pt x="457962" y="127126"/>
                  </a:lnTo>
                  <a:lnTo>
                    <a:pt x="453390" y="125856"/>
                  </a:lnTo>
                  <a:lnTo>
                    <a:pt x="450088" y="123570"/>
                  </a:lnTo>
                  <a:lnTo>
                    <a:pt x="446786" y="121157"/>
                  </a:lnTo>
                  <a:lnTo>
                    <a:pt x="445135" y="117855"/>
                  </a:lnTo>
                  <a:lnTo>
                    <a:pt x="445135" y="111251"/>
                  </a:lnTo>
                  <a:lnTo>
                    <a:pt x="445770" y="109092"/>
                  </a:lnTo>
                  <a:lnTo>
                    <a:pt x="448056" y="105282"/>
                  </a:lnTo>
                  <a:lnTo>
                    <a:pt x="449961" y="103631"/>
                  </a:lnTo>
                  <a:lnTo>
                    <a:pt x="452374" y="102362"/>
                  </a:lnTo>
                  <a:lnTo>
                    <a:pt x="454914" y="100964"/>
                  </a:lnTo>
                  <a:lnTo>
                    <a:pt x="458216" y="99949"/>
                  </a:lnTo>
                  <a:lnTo>
                    <a:pt x="466217" y="98678"/>
                  </a:lnTo>
                  <a:lnTo>
                    <a:pt x="471043" y="98298"/>
                  </a:lnTo>
                  <a:lnTo>
                    <a:pt x="524510" y="98298"/>
                  </a:lnTo>
                  <a:lnTo>
                    <a:pt x="524510" y="67182"/>
                  </a:lnTo>
                  <a:lnTo>
                    <a:pt x="523494" y="61213"/>
                  </a:lnTo>
                  <a:lnTo>
                    <a:pt x="521360" y="56006"/>
                  </a:lnTo>
                  <a:close/>
                </a:path>
                <a:path w="524509" h="147319">
                  <a:moveTo>
                    <a:pt x="524510" y="132968"/>
                  </a:moveTo>
                  <a:lnTo>
                    <a:pt x="495553" y="132968"/>
                  </a:lnTo>
                  <a:lnTo>
                    <a:pt x="495553" y="141986"/>
                  </a:lnTo>
                  <a:lnTo>
                    <a:pt x="505714" y="145034"/>
                  </a:lnTo>
                  <a:lnTo>
                    <a:pt x="513842" y="145034"/>
                  </a:lnTo>
                  <a:lnTo>
                    <a:pt x="516763" y="144906"/>
                  </a:lnTo>
                  <a:lnTo>
                    <a:pt x="520826" y="144399"/>
                  </a:lnTo>
                  <a:lnTo>
                    <a:pt x="522224" y="144017"/>
                  </a:lnTo>
                  <a:lnTo>
                    <a:pt x="523113" y="143382"/>
                  </a:lnTo>
                  <a:lnTo>
                    <a:pt x="524128" y="142748"/>
                  </a:lnTo>
                  <a:lnTo>
                    <a:pt x="524510" y="141986"/>
                  </a:lnTo>
                  <a:lnTo>
                    <a:pt x="524510" y="132968"/>
                  </a:lnTo>
                  <a:close/>
                </a:path>
                <a:path w="524509" h="147319">
                  <a:moveTo>
                    <a:pt x="524510" y="98298"/>
                  </a:moveTo>
                  <a:lnTo>
                    <a:pt x="490093" y="98298"/>
                  </a:lnTo>
                  <a:lnTo>
                    <a:pt x="490093" y="115315"/>
                  </a:lnTo>
                  <a:lnTo>
                    <a:pt x="485775" y="119125"/>
                  </a:lnTo>
                  <a:lnTo>
                    <a:pt x="481584" y="122047"/>
                  </a:lnTo>
                  <a:lnTo>
                    <a:pt x="477520" y="124078"/>
                  </a:lnTo>
                  <a:lnTo>
                    <a:pt x="473328" y="126111"/>
                  </a:lnTo>
                  <a:lnTo>
                    <a:pt x="468757" y="127126"/>
                  </a:lnTo>
                  <a:lnTo>
                    <a:pt x="524510" y="127126"/>
                  </a:lnTo>
                  <a:lnTo>
                    <a:pt x="524510" y="98298"/>
                  </a:lnTo>
                  <a:close/>
                </a:path>
                <a:path w="524509" h="147319">
                  <a:moveTo>
                    <a:pt x="479298" y="34670"/>
                  </a:moveTo>
                  <a:lnTo>
                    <a:pt x="464058" y="34670"/>
                  </a:lnTo>
                  <a:lnTo>
                    <a:pt x="458724" y="35051"/>
                  </a:lnTo>
                  <a:lnTo>
                    <a:pt x="421004" y="45719"/>
                  </a:lnTo>
                  <a:lnTo>
                    <a:pt x="419735" y="46736"/>
                  </a:lnTo>
                  <a:lnTo>
                    <a:pt x="417819" y="57912"/>
                  </a:lnTo>
                  <a:lnTo>
                    <a:pt x="418338" y="60832"/>
                  </a:lnTo>
                  <a:lnTo>
                    <a:pt x="418719" y="62102"/>
                  </a:lnTo>
                  <a:lnTo>
                    <a:pt x="419226" y="62991"/>
                  </a:lnTo>
                  <a:lnTo>
                    <a:pt x="419735" y="64007"/>
                  </a:lnTo>
                  <a:lnTo>
                    <a:pt x="420497" y="64769"/>
                  </a:lnTo>
                  <a:lnTo>
                    <a:pt x="422021" y="65786"/>
                  </a:lnTo>
                  <a:lnTo>
                    <a:pt x="422910" y="66039"/>
                  </a:lnTo>
                  <a:lnTo>
                    <a:pt x="425450" y="66039"/>
                  </a:lnTo>
                  <a:lnTo>
                    <a:pt x="427354" y="65531"/>
                  </a:lnTo>
                  <a:lnTo>
                    <a:pt x="429768" y="64515"/>
                  </a:lnTo>
                  <a:lnTo>
                    <a:pt x="432181" y="63373"/>
                  </a:lnTo>
                  <a:lnTo>
                    <a:pt x="435101" y="62229"/>
                  </a:lnTo>
                  <a:lnTo>
                    <a:pt x="438658" y="60960"/>
                  </a:lnTo>
                  <a:lnTo>
                    <a:pt x="442087" y="59689"/>
                  </a:lnTo>
                  <a:lnTo>
                    <a:pt x="446150" y="58547"/>
                  </a:lnTo>
                  <a:lnTo>
                    <a:pt x="455422" y="56514"/>
                  </a:lnTo>
                  <a:lnTo>
                    <a:pt x="460628" y="56006"/>
                  </a:lnTo>
                  <a:lnTo>
                    <a:pt x="521360" y="56006"/>
                  </a:lnTo>
                  <a:lnTo>
                    <a:pt x="519429" y="51180"/>
                  </a:lnTo>
                  <a:lnTo>
                    <a:pt x="487679" y="35432"/>
                  </a:lnTo>
                  <a:lnTo>
                    <a:pt x="479298" y="346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3129" y="3238499"/>
              <a:ext cx="1229106" cy="19621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11189" y="3245865"/>
              <a:ext cx="892175" cy="150241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99883" y="3238499"/>
              <a:ext cx="1211452" cy="1962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2687" y="3986529"/>
              <a:ext cx="771017" cy="15024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03652" y="4026280"/>
              <a:ext cx="557784" cy="11048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13347" y="3990212"/>
              <a:ext cx="102107" cy="14439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341110" y="3988434"/>
              <a:ext cx="1232535" cy="148590"/>
            </a:xfrm>
            <a:custGeom>
              <a:avLst/>
              <a:gdLst/>
              <a:ahLst/>
              <a:cxnLst/>
              <a:rect l="l" t="t" r="r" b="b"/>
              <a:pathLst>
                <a:path w="1232534" h="148589">
                  <a:moveTo>
                    <a:pt x="62738" y="88392"/>
                  </a:moveTo>
                  <a:lnTo>
                    <a:pt x="58928" y="82169"/>
                  </a:lnTo>
                  <a:lnTo>
                    <a:pt x="3048" y="82169"/>
                  </a:lnTo>
                  <a:lnTo>
                    <a:pt x="1905" y="82804"/>
                  </a:lnTo>
                  <a:lnTo>
                    <a:pt x="381" y="84963"/>
                  </a:lnTo>
                  <a:lnTo>
                    <a:pt x="0" y="86995"/>
                  </a:lnTo>
                  <a:lnTo>
                    <a:pt x="0" y="92583"/>
                  </a:lnTo>
                  <a:lnTo>
                    <a:pt x="381" y="94615"/>
                  </a:lnTo>
                  <a:lnTo>
                    <a:pt x="1905" y="96901"/>
                  </a:lnTo>
                  <a:lnTo>
                    <a:pt x="3048" y="97536"/>
                  </a:lnTo>
                  <a:lnTo>
                    <a:pt x="59690" y="97536"/>
                  </a:lnTo>
                  <a:lnTo>
                    <a:pt x="60833" y="96901"/>
                  </a:lnTo>
                  <a:lnTo>
                    <a:pt x="62357" y="94742"/>
                  </a:lnTo>
                  <a:lnTo>
                    <a:pt x="62738" y="92710"/>
                  </a:lnTo>
                  <a:lnTo>
                    <a:pt x="62738" y="89789"/>
                  </a:lnTo>
                  <a:lnTo>
                    <a:pt x="62738" y="88392"/>
                  </a:lnTo>
                  <a:close/>
                </a:path>
                <a:path w="1232534" h="148589">
                  <a:moveTo>
                    <a:pt x="207391" y="129794"/>
                  </a:moveTo>
                  <a:lnTo>
                    <a:pt x="204711" y="117221"/>
                  </a:lnTo>
                  <a:lnTo>
                    <a:pt x="202819" y="117221"/>
                  </a:lnTo>
                  <a:lnTo>
                    <a:pt x="201041" y="117983"/>
                  </a:lnTo>
                  <a:lnTo>
                    <a:pt x="198882" y="119380"/>
                  </a:lnTo>
                  <a:lnTo>
                    <a:pt x="196596" y="120777"/>
                  </a:lnTo>
                  <a:lnTo>
                    <a:pt x="193662" y="122428"/>
                  </a:lnTo>
                  <a:lnTo>
                    <a:pt x="190119" y="124079"/>
                  </a:lnTo>
                  <a:lnTo>
                    <a:pt x="186690" y="125857"/>
                  </a:lnTo>
                  <a:lnTo>
                    <a:pt x="182359" y="127508"/>
                  </a:lnTo>
                  <a:lnTo>
                    <a:pt x="172466" y="130302"/>
                  </a:lnTo>
                  <a:lnTo>
                    <a:pt x="166611" y="130937"/>
                  </a:lnTo>
                  <a:lnTo>
                    <a:pt x="152019" y="130937"/>
                  </a:lnTo>
                  <a:lnTo>
                    <a:pt x="118618" y="111887"/>
                  </a:lnTo>
                  <a:lnTo>
                    <a:pt x="109474" y="65532"/>
                  </a:lnTo>
                  <a:lnTo>
                    <a:pt x="110744" y="57277"/>
                  </a:lnTo>
                  <a:lnTo>
                    <a:pt x="113157" y="50165"/>
                  </a:lnTo>
                  <a:lnTo>
                    <a:pt x="115443" y="42926"/>
                  </a:lnTo>
                  <a:lnTo>
                    <a:pt x="145034" y="18034"/>
                  </a:lnTo>
                  <a:lnTo>
                    <a:pt x="151765" y="16637"/>
                  </a:lnTo>
                  <a:lnTo>
                    <a:pt x="166116" y="16637"/>
                  </a:lnTo>
                  <a:lnTo>
                    <a:pt x="171958" y="17399"/>
                  </a:lnTo>
                  <a:lnTo>
                    <a:pt x="176911" y="18923"/>
                  </a:lnTo>
                  <a:lnTo>
                    <a:pt x="181737" y="20320"/>
                  </a:lnTo>
                  <a:lnTo>
                    <a:pt x="199885" y="29972"/>
                  </a:lnTo>
                  <a:lnTo>
                    <a:pt x="201663" y="30607"/>
                  </a:lnTo>
                  <a:lnTo>
                    <a:pt x="203581" y="30607"/>
                  </a:lnTo>
                  <a:lnTo>
                    <a:pt x="204089" y="30480"/>
                  </a:lnTo>
                  <a:lnTo>
                    <a:pt x="204584" y="30099"/>
                  </a:lnTo>
                  <a:lnTo>
                    <a:pt x="205105" y="29845"/>
                  </a:lnTo>
                  <a:lnTo>
                    <a:pt x="205486" y="29337"/>
                  </a:lnTo>
                  <a:lnTo>
                    <a:pt x="205930" y="28448"/>
                  </a:lnTo>
                  <a:lnTo>
                    <a:pt x="206235" y="27940"/>
                  </a:lnTo>
                  <a:lnTo>
                    <a:pt x="206489" y="27051"/>
                  </a:lnTo>
                  <a:lnTo>
                    <a:pt x="206756" y="24892"/>
                  </a:lnTo>
                  <a:lnTo>
                    <a:pt x="206629" y="17780"/>
                  </a:lnTo>
                  <a:lnTo>
                    <a:pt x="206362" y="16891"/>
                  </a:lnTo>
                  <a:lnTo>
                    <a:pt x="206311" y="16637"/>
                  </a:lnTo>
                  <a:lnTo>
                    <a:pt x="196837" y="8255"/>
                  </a:lnTo>
                  <a:lnTo>
                    <a:pt x="193789" y="6604"/>
                  </a:lnTo>
                  <a:lnTo>
                    <a:pt x="164465" y="0"/>
                  </a:lnTo>
                  <a:lnTo>
                    <a:pt x="159639" y="0"/>
                  </a:lnTo>
                  <a:lnTo>
                    <a:pt x="117094" y="11379"/>
                  </a:lnTo>
                  <a:lnTo>
                    <a:pt x="91313" y="43815"/>
                  </a:lnTo>
                  <a:lnTo>
                    <a:pt x="85979" y="75819"/>
                  </a:lnTo>
                  <a:lnTo>
                    <a:pt x="86283" y="84340"/>
                  </a:lnTo>
                  <a:lnTo>
                    <a:pt x="100825" y="124587"/>
                  </a:lnTo>
                  <a:lnTo>
                    <a:pt x="134391" y="145338"/>
                  </a:lnTo>
                  <a:lnTo>
                    <a:pt x="157099" y="147955"/>
                  </a:lnTo>
                  <a:lnTo>
                    <a:pt x="163309" y="147955"/>
                  </a:lnTo>
                  <a:lnTo>
                    <a:pt x="169164" y="147447"/>
                  </a:lnTo>
                  <a:lnTo>
                    <a:pt x="179832" y="145415"/>
                  </a:lnTo>
                  <a:lnTo>
                    <a:pt x="184531" y="144272"/>
                  </a:lnTo>
                  <a:lnTo>
                    <a:pt x="188595" y="142748"/>
                  </a:lnTo>
                  <a:lnTo>
                    <a:pt x="192659" y="141351"/>
                  </a:lnTo>
                  <a:lnTo>
                    <a:pt x="207060" y="130937"/>
                  </a:lnTo>
                  <a:lnTo>
                    <a:pt x="207137" y="130556"/>
                  </a:lnTo>
                  <a:lnTo>
                    <a:pt x="207391" y="129794"/>
                  </a:lnTo>
                  <a:close/>
                </a:path>
                <a:path w="1232534" h="148589">
                  <a:moveTo>
                    <a:pt x="341757" y="83693"/>
                  </a:moveTo>
                  <a:lnTo>
                    <a:pt x="340614" y="76073"/>
                  </a:lnTo>
                  <a:lnTo>
                    <a:pt x="338201" y="69342"/>
                  </a:lnTo>
                  <a:lnTo>
                    <a:pt x="335915" y="62738"/>
                  </a:lnTo>
                  <a:lnTo>
                    <a:pt x="332359" y="57023"/>
                  </a:lnTo>
                  <a:lnTo>
                    <a:pt x="328574" y="53340"/>
                  </a:lnTo>
                  <a:lnTo>
                    <a:pt x="327533" y="52324"/>
                  </a:lnTo>
                  <a:lnTo>
                    <a:pt x="322834" y="47625"/>
                  </a:lnTo>
                  <a:lnTo>
                    <a:pt x="319659" y="45745"/>
                  </a:lnTo>
                  <a:lnTo>
                    <a:pt x="319659" y="99060"/>
                  </a:lnTo>
                  <a:lnTo>
                    <a:pt x="319024" y="104394"/>
                  </a:lnTo>
                  <a:lnTo>
                    <a:pt x="289560" y="132842"/>
                  </a:lnTo>
                  <a:lnTo>
                    <a:pt x="276479" y="132842"/>
                  </a:lnTo>
                  <a:lnTo>
                    <a:pt x="270764" y="131699"/>
                  </a:lnTo>
                  <a:lnTo>
                    <a:pt x="266065" y="129540"/>
                  </a:lnTo>
                  <a:lnTo>
                    <a:pt x="261493" y="127508"/>
                  </a:lnTo>
                  <a:lnTo>
                    <a:pt x="247396" y="87122"/>
                  </a:lnTo>
                  <a:lnTo>
                    <a:pt x="248158" y="81788"/>
                  </a:lnTo>
                  <a:lnTo>
                    <a:pt x="267462" y="56261"/>
                  </a:lnTo>
                  <a:lnTo>
                    <a:pt x="272034" y="54229"/>
                  </a:lnTo>
                  <a:lnTo>
                    <a:pt x="277495" y="53340"/>
                  </a:lnTo>
                  <a:lnTo>
                    <a:pt x="290703" y="53340"/>
                  </a:lnTo>
                  <a:lnTo>
                    <a:pt x="296545" y="54356"/>
                  </a:lnTo>
                  <a:lnTo>
                    <a:pt x="301117" y="56515"/>
                  </a:lnTo>
                  <a:lnTo>
                    <a:pt x="305689" y="58547"/>
                  </a:lnTo>
                  <a:lnTo>
                    <a:pt x="309359" y="61468"/>
                  </a:lnTo>
                  <a:lnTo>
                    <a:pt x="312039" y="65151"/>
                  </a:lnTo>
                  <a:lnTo>
                    <a:pt x="314833" y="68834"/>
                  </a:lnTo>
                  <a:lnTo>
                    <a:pt x="316738" y="73025"/>
                  </a:lnTo>
                  <a:lnTo>
                    <a:pt x="319024" y="82677"/>
                  </a:lnTo>
                  <a:lnTo>
                    <a:pt x="319557" y="87122"/>
                  </a:lnTo>
                  <a:lnTo>
                    <a:pt x="319659" y="99060"/>
                  </a:lnTo>
                  <a:lnTo>
                    <a:pt x="319659" y="45745"/>
                  </a:lnTo>
                  <a:lnTo>
                    <a:pt x="316865" y="44069"/>
                  </a:lnTo>
                  <a:lnTo>
                    <a:pt x="309753" y="41529"/>
                  </a:lnTo>
                  <a:lnTo>
                    <a:pt x="302641" y="39116"/>
                  </a:lnTo>
                  <a:lnTo>
                    <a:pt x="294259" y="37846"/>
                  </a:lnTo>
                  <a:lnTo>
                    <a:pt x="284734" y="37846"/>
                  </a:lnTo>
                  <a:lnTo>
                    <a:pt x="245110" y="48641"/>
                  </a:lnTo>
                  <a:lnTo>
                    <a:pt x="228981" y="71501"/>
                  </a:lnTo>
                  <a:lnTo>
                    <a:pt x="226441" y="78359"/>
                  </a:lnTo>
                  <a:lnTo>
                    <a:pt x="225285" y="85852"/>
                  </a:lnTo>
                  <a:lnTo>
                    <a:pt x="225285" y="102489"/>
                  </a:lnTo>
                  <a:lnTo>
                    <a:pt x="244094" y="138557"/>
                  </a:lnTo>
                  <a:lnTo>
                    <a:pt x="272669" y="148336"/>
                  </a:lnTo>
                  <a:lnTo>
                    <a:pt x="282194" y="148336"/>
                  </a:lnTo>
                  <a:lnTo>
                    <a:pt x="321818" y="137414"/>
                  </a:lnTo>
                  <a:lnTo>
                    <a:pt x="341757" y="100203"/>
                  </a:lnTo>
                  <a:lnTo>
                    <a:pt x="341757" y="83693"/>
                  </a:lnTo>
                  <a:close/>
                </a:path>
                <a:path w="1232534" h="148589">
                  <a:moveTo>
                    <a:pt x="546354" y="73152"/>
                  </a:moveTo>
                  <a:lnTo>
                    <a:pt x="545846" y="68834"/>
                  </a:lnTo>
                  <a:lnTo>
                    <a:pt x="544449" y="63754"/>
                  </a:lnTo>
                  <a:lnTo>
                    <a:pt x="543179" y="58674"/>
                  </a:lnTo>
                  <a:lnTo>
                    <a:pt x="540893" y="54229"/>
                  </a:lnTo>
                  <a:lnTo>
                    <a:pt x="540575" y="53848"/>
                  </a:lnTo>
                  <a:lnTo>
                    <a:pt x="534543" y="46609"/>
                  </a:lnTo>
                  <a:lnTo>
                    <a:pt x="530479" y="43561"/>
                  </a:lnTo>
                  <a:lnTo>
                    <a:pt x="520319" y="38989"/>
                  </a:lnTo>
                  <a:lnTo>
                    <a:pt x="513969" y="37846"/>
                  </a:lnTo>
                  <a:lnTo>
                    <a:pt x="503428" y="37846"/>
                  </a:lnTo>
                  <a:lnTo>
                    <a:pt x="500253" y="38227"/>
                  </a:lnTo>
                  <a:lnTo>
                    <a:pt x="497205" y="38989"/>
                  </a:lnTo>
                  <a:lnTo>
                    <a:pt x="494157" y="39624"/>
                  </a:lnTo>
                  <a:lnTo>
                    <a:pt x="490982" y="40767"/>
                  </a:lnTo>
                  <a:lnTo>
                    <a:pt x="487807" y="42418"/>
                  </a:lnTo>
                  <a:lnTo>
                    <a:pt x="484505" y="43942"/>
                  </a:lnTo>
                  <a:lnTo>
                    <a:pt x="466598" y="57785"/>
                  </a:lnTo>
                  <a:lnTo>
                    <a:pt x="465201" y="54737"/>
                  </a:lnTo>
                  <a:lnTo>
                    <a:pt x="464642" y="53848"/>
                  </a:lnTo>
                  <a:lnTo>
                    <a:pt x="463550" y="52070"/>
                  </a:lnTo>
                  <a:lnTo>
                    <a:pt x="461391" y="49657"/>
                  </a:lnTo>
                  <a:lnTo>
                    <a:pt x="435610" y="37846"/>
                  </a:lnTo>
                  <a:lnTo>
                    <a:pt x="424434" y="37846"/>
                  </a:lnTo>
                  <a:lnTo>
                    <a:pt x="418211" y="39370"/>
                  </a:lnTo>
                  <a:lnTo>
                    <a:pt x="405892" y="45212"/>
                  </a:lnTo>
                  <a:lnTo>
                    <a:pt x="399542" y="49911"/>
                  </a:lnTo>
                  <a:lnTo>
                    <a:pt x="392938" y="56261"/>
                  </a:lnTo>
                  <a:lnTo>
                    <a:pt x="392811" y="41783"/>
                  </a:lnTo>
                  <a:lnTo>
                    <a:pt x="392430" y="41402"/>
                  </a:lnTo>
                  <a:lnTo>
                    <a:pt x="392176" y="41021"/>
                  </a:lnTo>
                  <a:lnTo>
                    <a:pt x="391668" y="40640"/>
                  </a:lnTo>
                  <a:lnTo>
                    <a:pt x="391033" y="40259"/>
                  </a:lnTo>
                  <a:lnTo>
                    <a:pt x="390271" y="40005"/>
                  </a:lnTo>
                  <a:lnTo>
                    <a:pt x="389382" y="39751"/>
                  </a:lnTo>
                  <a:lnTo>
                    <a:pt x="386842" y="39497"/>
                  </a:lnTo>
                  <a:lnTo>
                    <a:pt x="379730" y="39497"/>
                  </a:lnTo>
                  <a:lnTo>
                    <a:pt x="373761" y="144526"/>
                  </a:lnTo>
                  <a:lnTo>
                    <a:pt x="374142" y="144907"/>
                  </a:lnTo>
                  <a:lnTo>
                    <a:pt x="374396" y="145288"/>
                  </a:lnTo>
                  <a:lnTo>
                    <a:pt x="374904" y="145669"/>
                  </a:lnTo>
                  <a:lnTo>
                    <a:pt x="375793" y="145923"/>
                  </a:lnTo>
                  <a:lnTo>
                    <a:pt x="376555" y="146304"/>
                  </a:lnTo>
                  <a:lnTo>
                    <a:pt x="377698" y="146431"/>
                  </a:lnTo>
                  <a:lnTo>
                    <a:pt x="379095" y="146685"/>
                  </a:lnTo>
                  <a:lnTo>
                    <a:pt x="380492" y="146812"/>
                  </a:lnTo>
                  <a:lnTo>
                    <a:pt x="388239" y="146812"/>
                  </a:lnTo>
                  <a:lnTo>
                    <a:pt x="389509" y="146685"/>
                  </a:lnTo>
                  <a:lnTo>
                    <a:pt x="390906" y="146431"/>
                  </a:lnTo>
                  <a:lnTo>
                    <a:pt x="392049" y="146304"/>
                  </a:lnTo>
                  <a:lnTo>
                    <a:pt x="392811" y="145923"/>
                  </a:lnTo>
                  <a:lnTo>
                    <a:pt x="393573" y="145669"/>
                  </a:lnTo>
                  <a:lnTo>
                    <a:pt x="394081" y="145288"/>
                  </a:lnTo>
                  <a:lnTo>
                    <a:pt x="394843" y="144526"/>
                  </a:lnTo>
                  <a:lnTo>
                    <a:pt x="394970" y="73152"/>
                  </a:lnTo>
                  <a:lnTo>
                    <a:pt x="400812" y="66802"/>
                  </a:lnTo>
                  <a:lnTo>
                    <a:pt x="406273" y="62103"/>
                  </a:lnTo>
                  <a:lnTo>
                    <a:pt x="411353" y="58801"/>
                  </a:lnTo>
                  <a:lnTo>
                    <a:pt x="415163" y="56261"/>
                  </a:lnTo>
                  <a:lnTo>
                    <a:pt x="416306" y="55499"/>
                  </a:lnTo>
                  <a:lnTo>
                    <a:pt x="421259" y="53848"/>
                  </a:lnTo>
                  <a:lnTo>
                    <a:pt x="430149" y="53848"/>
                  </a:lnTo>
                  <a:lnTo>
                    <a:pt x="447929" y="70739"/>
                  </a:lnTo>
                  <a:lnTo>
                    <a:pt x="448945" y="74168"/>
                  </a:lnTo>
                  <a:lnTo>
                    <a:pt x="449326" y="78105"/>
                  </a:lnTo>
                  <a:lnTo>
                    <a:pt x="449326" y="144018"/>
                  </a:lnTo>
                  <a:lnTo>
                    <a:pt x="449580" y="144526"/>
                  </a:lnTo>
                  <a:lnTo>
                    <a:pt x="450088" y="145288"/>
                  </a:lnTo>
                  <a:lnTo>
                    <a:pt x="450723" y="145669"/>
                  </a:lnTo>
                  <a:lnTo>
                    <a:pt x="451485" y="145923"/>
                  </a:lnTo>
                  <a:lnTo>
                    <a:pt x="452374" y="146304"/>
                  </a:lnTo>
                  <a:lnTo>
                    <a:pt x="453517" y="146431"/>
                  </a:lnTo>
                  <a:lnTo>
                    <a:pt x="454914" y="146685"/>
                  </a:lnTo>
                  <a:lnTo>
                    <a:pt x="456311" y="146812"/>
                  </a:lnTo>
                  <a:lnTo>
                    <a:pt x="463804" y="146812"/>
                  </a:lnTo>
                  <a:lnTo>
                    <a:pt x="465201" y="146685"/>
                  </a:lnTo>
                  <a:lnTo>
                    <a:pt x="466598" y="146431"/>
                  </a:lnTo>
                  <a:lnTo>
                    <a:pt x="467614" y="146304"/>
                  </a:lnTo>
                  <a:lnTo>
                    <a:pt x="468503" y="145923"/>
                  </a:lnTo>
                  <a:lnTo>
                    <a:pt x="469265" y="145669"/>
                  </a:lnTo>
                  <a:lnTo>
                    <a:pt x="469900" y="145288"/>
                  </a:lnTo>
                  <a:lnTo>
                    <a:pt x="470281" y="144907"/>
                  </a:lnTo>
                  <a:lnTo>
                    <a:pt x="470535" y="144526"/>
                  </a:lnTo>
                  <a:lnTo>
                    <a:pt x="470789" y="144018"/>
                  </a:lnTo>
                  <a:lnTo>
                    <a:pt x="470789" y="73152"/>
                  </a:lnTo>
                  <a:lnTo>
                    <a:pt x="476758" y="66802"/>
                  </a:lnTo>
                  <a:lnTo>
                    <a:pt x="482219" y="62103"/>
                  </a:lnTo>
                  <a:lnTo>
                    <a:pt x="488696" y="57785"/>
                  </a:lnTo>
                  <a:lnTo>
                    <a:pt x="492125" y="55499"/>
                  </a:lnTo>
                  <a:lnTo>
                    <a:pt x="497078" y="53848"/>
                  </a:lnTo>
                  <a:lnTo>
                    <a:pt x="505968" y="53848"/>
                  </a:lnTo>
                  <a:lnTo>
                    <a:pt x="525145" y="144526"/>
                  </a:lnTo>
                  <a:lnTo>
                    <a:pt x="525907" y="145288"/>
                  </a:lnTo>
                  <a:lnTo>
                    <a:pt x="526415" y="145669"/>
                  </a:lnTo>
                  <a:lnTo>
                    <a:pt x="527304" y="145923"/>
                  </a:lnTo>
                  <a:lnTo>
                    <a:pt x="528066" y="146304"/>
                  </a:lnTo>
                  <a:lnTo>
                    <a:pt x="529209" y="146431"/>
                  </a:lnTo>
                  <a:lnTo>
                    <a:pt x="530606" y="146685"/>
                  </a:lnTo>
                  <a:lnTo>
                    <a:pt x="532003" y="146812"/>
                  </a:lnTo>
                  <a:lnTo>
                    <a:pt x="539623" y="146812"/>
                  </a:lnTo>
                  <a:lnTo>
                    <a:pt x="541020" y="146685"/>
                  </a:lnTo>
                  <a:lnTo>
                    <a:pt x="542417" y="146431"/>
                  </a:lnTo>
                  <a:lnTo>
                    <a:pt x="543560" y="146304"/>
                  </a:lnTo>
                  <a:lnTo>
                    <a:pt x="544322" y="145923"/>
                  </a:lnTo>
                  <a:lnTo>
                    <a:pt x="545084" y="145669"/>
                  </a:lnTo>
                  <a:lnTo>
                    <a:pt x="545592" y="145288"/>
                  </a:lnTo>
                  <a:lnTo>
                    <a:pt x="546354" y="144526"/>
                  </a:lnTo>
                  <a:lnTo>
                    <a:pt x="546354" y="73152"/>
                  </a:lnTo>
                  <a:close/>
                </a:path>
                <a:path w="1232534" h="148589">
                  <a:moveTo>
                    <a:pt x="758190" y="73152"/>
                  </a:moveTo>
                  <a:lnTo>
                    <a:pt x="757682" y="68834"/>
                  </a:lnTo>
                  <a:lnTo>
                    <a:pt x="756285" y="63754"/>
                  </a:lnTo>
                  <a:lnTo>
                    <a:pt x="755015" y="58674"/>
                  </a:lnTo>
                  <a:lnTo>
                    <a:pt x="752729" y="54229"/>
                  </a:lnTo>
                  <a:lnTo>
                    <a:pt x="752411" y="53848"/>
                  </a:lnTo>
                  <a:lnTo>
                    <a:pt x="746379" y="46609"/>
                  </a:lnTo>
                  <a:lnTo>
                    <a:pt x="742315" y="43561"/>
                  </a:lnTo>
                  <a:lnTo>
                    <a:pt x="732155" y="38989"/>
                  </a:lnTo>
                  <a:lnTo>
                    <a:pt x="725805" y="37846"/>
                  </a:lnTo>
                  <a:lnTo>
                    <a:pt x="715264" y="37846"/>
                  </a:lnTo>
                  <a:lnTo>
                    <a:pt x="712089" y="38227"/>
                  </a:lnTo>
                  <a:lnTo>
                    <a:pt x="709041" y="38989"/>
                  </a:lnTo>
                  <a:lnTo>
                    <a:pt x="705993" y="39624"/>
                  </a:lnTo>
                  <a:lnTo>
                    <a:pt x="702818" y="40767"/>
                  </a:lnTo>
                  <a:lnTo>
                    <a:pt x="699643" y="42418"/>
                  </a:lnTo>
                  <a:lnTo>
                    <a:pt x="696341" y="43942"/>
                  </a:lnTo>
                  <a:lnTo>
                    <a:pt x="678434" y="57785"/>
                  </a:lnTo>
                  <a:lnTo>
                    <a:pt x="677037" y="54737"/>
                  </a:lnTo>
                  <a:lnTo>
                    <a:pt x="676478" y="53848"/>
                  </a:lnTo>
                  <a:lnTo>
                    <a:pt x="675386" y="52070"/>
                  </a:lnTo>
                  <a:lnTo>
                    <a:pt x="673227" y="49657"/>
                  </a:lnTo>
                  <a:lnTo>
                    <a:pt x="647446" y="37846"/>
                  </a:lnTo>
                  <a:lnTo>
                    <a:pt x="636270" y="37846"/>
                  </a:lnTo>
                  <a:lnTo>
                    <a:pt x="630047" y="39370"/>
                  </a:lnTo>
                  <a:lnTo>
                    <a:pt x="617728" y="45212"/>
                  </a:lnTo>
                  <a:lnTo>
                    <a:pt x="611378" y="49911"/>
                  </a:lnTo>
                  <a:lnTo>
                    <a:pt x="604774" y="56261"/>
                  </a:lnTo>
                  <a:lnTo>
                    <a:pt x="604647" y="41783"/>
                  </a:lnTo>
                  <a:lnTo>
                    <a:pt x="604266" y="41402"/>
                  </a:lnTo>
                  <a:lnTo>
                    <a:pt x="604012" y="41021"/>
                  </a:lnTo>
                  <a:lnTo>
                    <a:pt x="603504" y="40640"/>
                  </a:lnTo>
                  <a:lnTo>
                    <a:pt x="602869" y="40259"/>
                  </a:lnTo>
                  <a:lnTo>
                    <a:pt x="602107" y="40005"/>
                  </a:lnTo>
                  <a:lnTo>
                    <a:pt x="601218" y="39751"/>
                  </a:lnTo>
                  <a:lnTo>
                    <a:pt x="598678" y="39497"/>
                  </a:lnTo>
                  <a:lnTo>
                    <a:pt x="591566" y="39497"/>
                  </a:lnTo>
                  <a:lnTo>
                    <a:pt x="585597" y="144526"/>
                  </a:lnTo>
                  <a:lnTo>
                    <a:pt x="585978" y="144907"/>
                  </a:lnTo>
                  <a:lnTo>
                    <a:pt x="586232" y="145288"/>
                  </a:lnTo>
                  <a:lnTo>
                    <a:pt x="586740" y="145669"/>
                  </a:lnTo>
                  <a:lnTo>
                    <a:pt x="587629" y="145923"/>
                  </a:lnTo>
                  <a:lnTo>
                    <a:pt x="588391" y="146304"/>
                  </a:lnTo>
                  <a:lnTo>
                    <a:pt x="589534" y="146431"/>
                  </a:lnTo>
                  <a:lnTo>
                    <a:pt x="590931" y="146685"/>
                  </a:lnTo>
                  <a:lnTo>
                    <a:pt x="592328" y="146812"/>
                  </a:lnTo>
                  <a:lnTo>
                    <a:pt x="600075" y="146812"/>
                  </a:lnTo>
                  <a:lnTo>
                    <a:pt x="601345" y="146685"/>
                  </a:lnTo>
                  <a:lnTo>
                    <a:pt x="602742" y="146431"/>
                  </a:lnTo>
                  <a:lnTo>
                    <a:pt x="603885" y="146304"/>
                  </a:lnTo>
                  <a:lnTo>
                    <a:pt x="604647" y="145923"/>
                  </a:lnTo>
                  <a:lnTo>
                    <a:pt x="605409" y="145669"/>
                  </a:lnTo>
                  <a:lnTo>
                    <a:pt x="605917" y="145288"/>
                  </a:lnTo>
                  <a:lnTo>
                    <a:pt x="606679" y="144526"/>
                  </a:lnTo>
                  <a:lnTo>
                    <a:pt x="606806" y="73152"/>
                  </a:lnTo>
                  <a:lnTo>
                    <a:pt x="612648" y="66802"/>
                  </a:lnTo>
                  <a:lnTo>
                    <a:pt x="618109" y="62103"/>
                  </a:lnTo>
                  <a:lnTo>
                    <a:pt x="623189" y="58801"/>
                  </a:lnTo>
                  <a:lnTo>
                    <a:pt x="626999" y="56261"/>
                  </a:lnTo>
                  <a:lnTo>
                    <a:pt x="628142" y="55499"/>
                  </a:lnTo>
                  <a:lnTo>
                    <a:pt x="633095" y="53848"/>
                  </a:lnTo>
                  <a:lnTo>
                    <a:pt x="641985" y="53848"/>
                  </a:lnTo>
                  <a:lnTo>
                    <a:pt x="659765" y="70739"/>
                  </a:lnTo>
                  <a:lnTo>
                    <a:pt x="660781" y="74168"/>
                  </a:lnTo>
                  <a:lnTo>
                    <a:pt x="661162" y="78105"/>
                  </a:lnTo>
                  <a:lnTo>
                    <a:pt x="661162" y="144018"/>
                  </a:lnTo>
                  <a:lnTo>
                    <a:pt x="661416" y="144526"/>
                  </a:lnTo>
                  <a:lnTo>
                    <a:pt x="661924" y="145288"/>
                  </a:lnTo>
                  <a:lnTo>
                    <a:pt x="662559" y="145669"/>
                  </a:lnTo>
                  <a:lnTo>
                    <a:pt x="663321" y="145923"/>
                  </a:lnTo>
                  <a:lnTo>
                    <a:pt x="664210" y="146304"/>
                  </a:lnTo>
                  <a:lnTo>
                    <a:pt x="665353" y="146431"/>
                  </a:lnTo>
                  <a:lnTo>
                    <a:pt x="666750" y="146685"/>
                  </a:lnTo>
                  <a:lnTo>
                    <a:pt x="668147" y="146812"/>
                  </a:lnTo>
                  <a:lnTo>
                    <a:pt x="675640" y="146812"/>
                  </a:lnTo>
                  <a:lnTo>
                    <a:pt x="677037" y="146685"/>
                  </a:lnTo>
                  <a:lnTo>
                    <a:pt x="678434" y="146431"/>
                  </a:lnTo>
                  <a:lnTo>
                    <a:pt x="679450" y="146304"/>
                  </a:lnTo>
                  <a:lnTo>
                    <a:pt x="680339" y="145923"/>
                  </a:lnTo>
                  <a:lnTo>
                    <a:pt x="681101" y="145669"/>
                  </a:lnTo>
                  <a:lnTo>
                    <a:pt x="681736" y="145288"/>
                  </a:lnTo>
                  <a:lnTo>
                    <a:pt x="682117" y="144907"/>
                  </a:lnTo>
                  <a:lnTo>
                    <a:pt x="682371" y="144526"/>
                  </a:lnTo>
                  <a:lnTo>
                    <a:pt x="682625" y="144018"/>
                  </a:lnTo>
                  <a:lnTo>
                    <a:pt x="682625" y="73152"/>
                  </a:lnTo>
                  <a:lnTo>
                    <a:pt x="688594" y="66802"/>
                  </a:lnTo>
                  <a:lnTo>
                    <a:pt x="694055" y="62103"/>
                  </a:lnTo>
                  <a:lnTo>
                    <a:pt x="700532" y="57785"/>
                  </a:lnTo>
                  <a:lnTo>
                    <a:pt x="703961" y="55499"/>
                  </a:lnTo>
                  <a:lnTo>
                    <a:pt x="708914" y="53848"/>
                  </a:lnTo>
                  <a:lnTo>
                    <a:pt x="717804" y="53848"/>
                  </a:lnTo>
                  <a:lnTo>
                    <a:pt x="736981" y="144526"/>
                  </a:lnTo>
                  <a:lnTo>
                    <a:pt x="737743" y="145288"/>
                  </a:lnTo>
                  <a:lnTo>
                    <a:pt x="738251" y="145669"/>
                  </a:lnTo>
                  <a:lnTo>
                    <a:pt x="739140" y="145923"/>
                  </a:lnTo>
                  <a:lnTo>
                    <a:pt x="739902" y="146304"/>
                  </a:lnTo>
                  <a:lnTo>
                    <a:pt x="741045" y="146431"/>
                  </a:lnTo>
                  <a:lnTo>
                    <a:pt x="742442" y="146685"/>
                  </a:lnTo>
                  <a:lnTo>
                    <a:pt x="743839" y="146812"/>
                  </a:lnTo>
                  <a:lnTo>
                    <a:pt x="751459" y="146812"/>
                  </a:lnTo>
                  <a:lnTo>
                    <a:pt x="752856" y="146685"/>
                  </a:lnTo>
                  <a:lnTo>
                    <a:pt x="754253" y="146431"/>
                  </a:lnTo>
                  <a:lnTo>
                    <a:pt x="755396" y="146304"/>
                  </a:lnTo>
                  <a:lnTo>
                    <a:pt x="756158" y="145923"/>
                  </a:lnTo>
                  <a:lnTo>
                    <a:pt x="756920" y="145669"/>
                  </a:lnTo>
                  <a:lnTo>
                    <a:pt x="757428" y="145288"/>
                  </a:lnTo>
                  <a:lnTo>
                    <a:pt x="758190" y="144526"/>
                  </a:lnTo>
                  <a:lnTo>
                    <a:pt x="758190" y="73152"/>
                  </a:lnTo>
                  <a:close/>
                </a:path>
                <a:path w="1232534" h="148589">
                  <a:moveTo>
                    <a:pt x="895223" y="78867"/>
                  </a:moveTo>
                  <a:lnTo>
                    <a:pt x="883539" y="52324"/>
                  </a:lnTo>
                  <a:lnTo>
                    <a:pt x="883158" y="51943"/>
                  </a:lnTo>
                  <a:lnTo>
                    <a:pt x="879094" y="47625"/>
                  </a:lnTo>
                  <a:lnTo>
                    <a:pt x="874014" y="44361"/>
                  </a:lnTo>
                  <a:lnTo>
                    <a:pt x="874014" y="73660"/>
                  </a:lnTo>
                  <a:lnTo>
                    <a:pt x="873760" y="83312"/>
                  </a:lnTo>
                  <a:lnTo>
                    <a:pt x="810133" y="83312"/>
                  </a:lnTo>
                  <a:lnTo>
                    <a:pt x="810387" y="79248"/>
                  </a:lnTo>
                  <a:lnTo>
                    <a:pt x="811149" y="75311"/>
                  </a:lnTo>
                  <a:lnTo>
                    <a:pt x="812673" y="71501"/>
                  </a:lnTo>
                  <a:lnTo>
                    <a:pt x="814070" y="67818"/>
                  </a:lnTo>
                  <a:lnTo>
                    <a:pt x="816229" y="64516"/>
                  </a:lnTo>
                  <a:lnTo>
                    <a:pt x="818896" y="61722"/>
                  </a:lnTo>
                  <a:lnTo>
                    <a:pt x="821563" y="58801"/>
                  </a:lnTo>
                  <a:lnTo>
                    <a:pt x="824865" y="56642"/>
                  </a:lnTo>
                  <a:lnTo>
                    <a:pt x="828929" y="54864"/>
                  </a:lnTo>
                  <a:lnTo>
                    <a:pt x="832866" y="53213"/>
                  </a:lnTo>
                  <a:lnTo>
                    <a:pt x="837565" y="52324"/>
                  </a:lnTo>
                  <a:lnTo>
                    <a:pt x="853186" y="52324"/>
                  </a:lnTo>
                  <a:lnTo>
                    <a:pt x="860933" y="55118"/>
                  </a:lnTo>
                  <a:lnTo>
                    <a:pt x="866267" y="60579"/>
                  </a:lnTo>
                  <a:lnTo>
                    <a:pt x="871474" y="66040"/>
                  </a:lnTo>
                  <a:lnTo>
                    <a:pt x="874014" y="73660"/>
                  </a:lnTo>
                  <a:lnTo>
                    <a:pt x="874014" y="44361"/>
                  </a:lnTo>
                  <a:lnTo>
                    <a:pt x="873760" y="44196"/>
                  </a:lnTo>
                  <a:lnTo>
                    <a:pt x="860933" y="39116"/>
                  </a:lnTo>
                  <a:lnTo>
                    <a:pt x="853059" y="37846"/>
                  </a:lnTo>
                  <a:lnTo>
                    <a:pt x="835406" y="37846"/>
                  </a:lnTo>
                  <a:lnTo>
                    <a:pt x="827659" y="39243"/>
                  </a:lnTo>
                  <a:lnTo>
                    <a:pt x="813816" y="44323"/>
                  </a:lnTo>
                  <a:lnTo>
                    <a:pt x="807974" y="48006"/>
                  </a:lnTo>
                  <a:lnTo>
                    <a:pt x="803148" y="52832"/>
                  </a:lnTo>
                  <a:lnTo>
                    <a:pt x="798195" y="57658"/>
                  </a:lnTo>
                  <a:lnTo>
                    <a:pt x="794512" y="63500"/>
                  </a:lnTo>
                  <a:lnTo>
                    <a:pt x="791845" y="70358"/>
                  </a:lnTo>
                  <a:lnTo>
                    <a:pt x="789305" y="77216"/>
                  </a:lnTo>
                  <a:lnTo>
                    <a:pt x="788035" y="84963"/>
                  </a:lnTo>
                  <a:lnTo>
                    <a:pt x="788035" y="102743"/>
                  </a:lnTo>
                  <a:lnTo>
                    <a:pt x="807847" y="139065"/>
                  </a:lnTo>
                  <a:lnTo>
                    <a:pt x="846328" y="148336"/>
                  </a:lnTo>
                  <a:lnTo>
                    <a:pt x="851789" y="148336"/>
                  </a:lnTo>
                  <a:lnTo>
                    <a:pt x="856996" y="147955"/>
                  </a:lnTo>
                  <a:lnTo>
                    <a:pt x="861822" y="147193"/>
                  </a:lnTo>
                  <a:lnTo>
                    <a:pt x="866775" y="146558"/>
                  </a:lnTo>
                  <a:lnTo>
                    <a:pt x="871093" y="145669"/>
                  </a:lnTo>
                  <a:lnTo>
                    <a:pt x="878459" y="143891"/>
                  </a:lnTo>
                  <a:lnTo>
                    <a:pt x="881507" y="143002"/>
                  </a:lnTo>
                  <a:lnTo>
                    <a:pt x="883793" y="142113"/>
                  </a:lnTo>
                  <a:lnTo>
                    <a:pt x="886206" y="141224"/>
                  </a:lnTo>
                  <a:lnTo>
                    <a:pt x="887603" y="140462"/>
                  </a:lnTo>
                  <a:lnTo>
                    <a:pt x="887984" y="140081"/>
                  </a:lnTo>
                  <a:lnTo>
                    <a:pt x="888492" y="139700"/>
                  </a:lnTo>
                  <a:lnTo>
                    <a:pt x="888873" y="139319"/>
                  </a:lnTo>
                  <a:lnTo>
                    <a:pt x="889254" y="138811"/>
                  </a:lnTo>
                  <a:lnTo>
                    <a:pt x="889508" y="138303"/>
                  </a:lnTo>
                  <a:lnTo>
                    <a:pt x="889762" y="137922"/>
                  </a:lnTo>
                  <a:lnTo>
                    <a:pt x="889889" y="137287"/>
                  </a:lnTo>
                  <a:lnTo>
                    <a:pt x="890016" y="136779"/>
                  </a:lnTo>
                  <a:lnTo>
                    <a:pt x="890143" y="135382"/>
                  </a:lnTo>
                  <a:lnTo>
                    <a:pt x="890270" y="133350"/>
                  </a:lnTo>
                  <a:lnTo>
                    <a:pt x="890219" y="130048"/>
                  </a:lnTo>
                  <a:lnTo>
                    <a:pt x="890016" y="128524"/>
                  </a:lnTo>
                  <a:lnTo>
                    <a:pt x="889508" y="127254"/>
                  </a:lnTo>
                  <a:lnTo>
                    <a:pt x="889254" y="126746"/>
                  </a:lnTo>
                  <a:lnTo>
                    <a:pt x="888873" y="126365"/>
                  </a:lnTo>
                  <a:lnTo>
                    <a:pt x="888365" y="126111"/>
                  </a:lnTo>
                  <a:lnTo>
                    <a:pt x="887984" y="125857"/>
                  </a:lnTo>
                  <a:lnTo>
                    <a:pt x="887349" y="125730"/>
                  </a:lnTo>
                  <a:lnTo>
                    <a:pt x="885698" y="125730"/>
                  </a:lnTo>
                  <a:lnTo>
                    <a:pt x="884174" y="126111"/>
                  </a:lnTo>
                  <a:lnTo>
                    <a:pt x="882142" y="126873"/>
                  </a:lnTo>
                  <a:lnTo>
                    <a:pt x="880110" y="127762"/>
                  </a:lnTo>
                  <a:lnTo>
                    <a:pt x="877570" y="128524"/>
                  </a:lnTo>
                  <a:lnTo>
                    <a:pt x="871220" y="130556"/>
                  </a:lnTo>
                  <a:lnTo>
                    <a:pt x="867410" y="131445"/>
                  </a:lnTo>
                  <a:lnTo>
                    <a:pt x="858774" y="132969"/>
                  </a:lnTo>
                  <a:lnTo>
                    <a:pt x="853821" y="133350"/>
                  </a:lnTo>
                  <a:lnTo>
                    <a:pt x="841248" y="133350"/>
                  </a:lnTo>
                  <a:lnTo>
                    <a:pt x="812165" y="111887"/>
                  </a:lnTo>
                  <a:lnTo>
                    <a:pt x="810768" y="107442"/>
                  </a:lnTo>
                  <a:lnTo>
                    <a:pt x="810171" y="102743"/>
                  </a:lnTo>
                  <a:lnTo>
                    <a:pt x="810133" y="96901"/>
                  </a:lnTo>
                  <a:lnTo>
                    <a:pt x="889127" y="96901"/>
                  </a:lnTo>
                  <a:lnTo>
                    <a:pt x="891032" y="96266"/>
                  </a:lnTo>
                  <a:lnTo>
                    <a:pt x="894334" y="93726"/>
                  </a:lnTo>
                  <a:lnTo>
                    <a:pt x="895223" y="91694"/>
                  </a:lnTo>
                  <a:lnTo>
                    <a:pt x="895223" y="83312"/>
                  </a:lnTo>
                  <a:lnTo>
                    <a:pt x="895223" y="78867"/>
                  </a:lnTo>
                  <a:close/>
                </a:path>
                <a:path w="1232534" h="148589">
                  <a:moveTo>
                    <a:pt x="996315" y="54737"/>
                  </a:moveTo>
                  <a:lnTo>
                    <a:pt x="996188" y="43180"/>
                  </a:lnTo>
                  <a:lnTo>
                    <a:pt x="995934" y="42164"/>
                  </a:lnTo>
                  <a:lnTo>
                    <a:pt x="995680" y="41910"/>
                  </a:lnTo>
                  <a:lnTo>
                    <a:pt x="995553" y="41529"/>
                  </a:lnTo>
                  <a:lnTo>
                    <a:pt x="995172" y="41148"/>
                  </a:lnTo>
                  <a:lnTo>
                    <a:pt x="994156" y="40386"/>
                  </a:lnTo>
                  <a:lnTo>
                    <a:pt x="993267" y="40005"/>
                  </a:lnTo>
                  <a:lnTo>
                    <a:pt x="991997" y="39751"/>
                  </a:lnTo>
                  <a:lnTo>
                    <a:pt x="990727" y="39370"/>
                  </a:lnTo>
                  <a:lnTo>
                    <a:pt x="989330" y="38989"/>
                  </a:lnTo>
                  <a:lnTo>
                    <a:pt x="987806" y="38735"/>
                  </a:lnTo>
                  <a:lnTo>
                    <a:pt x="986282" y="38354"/>
                  </a:lnTo>
                  <a:lnTo>
                    <a:pt x="980694" y="37846"/>
                  </a:lnTo>
                  <a:lnTo>
                    <a:pt x="977011" y="37846"/>
                  </a:lnTo>
                  <a:lnTo>
                    <a:pt x="974471" y="38227"/>
                  </a:lnTo>
                  <a:lnTo>
                    <a:pt x="969645" y="39243"/>
                  </a:lnTo>
                  <a:lnTo>
                    <a:pt x="967105" y="40259"/>
                  </a:lnTo>
                  <a:lnTo>
                    <a:pt x="964565" y="41783"/>
                  </a:lnTo>
                  <a:lnTo>
                    <a:pt x="962152" y="43180"/>
                  </a:lnTo>
                  <a:lnTo>
                    <a:pt x="959485" y="45212"/>
                  </a:lnTo>
                  <a:lnTo>
                    <a:pt x="953897" y="50292"/>
                  </a:lnTo>
                  <a:lnTo>
                    <a:pt x="950849" y="53594"/>
                  </a:lnTo>
                  <a:lnTo>
                    <a:pt x="947674" y="57531"/>
                  </a:lnTo>
                  <a:lnTo>
                    <a:pt x="947547" y="41783"/>
                  </a:lnTo>
                  <a:lnTo>
                    <a:pt x="947166" y="41402"/>
                  </a:lnTo>
                  <a:lnTo>
                    <a:pt x="946912" y="41021"/>
                  </a:lnTo>
                  <a:lnTo>
                    <a:pt x="946404" y="40640"/>
                  </a:lnTo>
                  <a:lnTo>
                    <a:pt x="945769" y="40259"/>
                  </a:lnTo>
                  <a:lnTo>
                    <a:pt x="945007" y="40005"/>
                  </a:lnTo>
                  <a:lnTo>
                    <a:pt x="944118" y="39751"/>
                  </a:lnTo>
                  <a:lnTo>
                    <a:pt x="941578" y="39497"/>
                  </a:lnTo>
                  <a:lnTo>
                    <a:pt x="934466" y="39497"/>
                  </a:lnTo>
                  <a:lnTo>
                    <a:pt x="928497" y="41783"/>
                  </a:lnTo>
                  <a:lnTo>
                    <a:pt x="928497" y="144526"/>
                  </a:lnTo>
                  <a:lnTo>
                    <a:pt x="928878" y="144907"/>
                  </a:lnTo>
                  <a:lnTo>
                    <a:pt x="929132" y="145288"/>
                  </a:lnTo>
                  <a:lnTo>
                    <a:pt x="929640" y="145669"/>
                  </a:lnTo>
                  <a:lnTo>
                    <a:pt x="930529" y="145923"/>
                  </a:lnTo>
                  <a:lnTo>
                    <a:pt x="931291" y="146304"/>
                  </a:lnTo>
                  <a:lnTo>
                    <a:pt x="932434" y="146431"/>
                  </a:lnTo>
                  <a:lnTo>
                    <a:pt x="933831" y="146685"/>
                  </a:lnTo>
                  <a:lnTo>
                    <a:pt x="935228" y="146812"/>
                  </a:lnTo>
                  <a:lnTo>
                    <a:pt x="942975" y="146812"/>
                  </a:lnTo>
                  <a:lnTo>
                    <a:pt x="944245" y="146685"/>
                  </a:lnTo>
                  <a:lnTo>
                    <a:pt x="945642" y="146431"/>
                  </a:lnTo>
                  <a:lnTo>
                    <a:pt x="946785" y="146304"/>
                  </a:lnTo>
                  <a:lnTo>
                    <a:pt x="947547" y="145923"/>
                  </a:lnTo>
                  <a:lnTo>
                    <a:pt x="948309" y="145669"/>
                  </a:lnTo>
                  <a:lnTo>
                    <a:pt x="948817" y="145288"/>
                  </a:lnTo>
                  <a:lnTo>
                    <a:pt x="949579" y="144526"/>
                  </a:lnTo>
                  <a:lnTo>
                    <a:pt x="949706" y="77343"/>
                  </a:lnTo>
                  <a:lnTo>
                    <a:pt x="952754" y="73152"/>
                  </a:lnTo>
                  <a:lnTo>
                    <a:pt x="971804" y="56388"/>
                  </a:lnTo>
                  <a:lnTo>
                    <a:pt x="973836" y="55626"/>
                  </a:lnTo>
                  <a:lnTo>
                    <a:pt x="975868" y="55372"/>
                  </a:lnTo>
                  <a:lnTo>
                    <a:pt x="979932" y="55372"/>
                  </a:lnTo>
                  <a:lnTo>
                    <a:pt x="981583" y="55499"/>
                  </a:lnTo>
                  <a:lnTo>
                    <a:pt x="984631" y="56007"/>
                  </a:lnTo>
                  <a:lnTo>
                    <a:pt x="986155" y="56388"/>
                  </a:lnTo>
                  <a:lnTo>
                    <a:pt x="987298" y="56769"/>
                  </a:lnTo>
                  <a:lnTo>
                    <a:pt x="988568" y="57023"/>
                  </a:lnTo>
                  <a:lnTo>
                    <a:pt x="989711" y="57404"/>
                  </a:lnTo>
                  <a:lnTo>
                    <a:pt x="990727" y="57658"/>
                  </a:lnTo>
                  <a:lnTo>
                    <a:pt x="991743" y="58039"/>
                  </a:lnTo>
                  <a:lnTo>
                    <a:pt x="992505" y="58166"/>
                  </a:lnTo>
                  <a:lnTo>
                    <a:pt x="993902" y="58166"/>
                  </a:lnTo>
                  <a:lnTo>
                    <a:pt x="994410" y="58039"/>
                  </a:lnTo>
                  <a:lnTo>
                    <a:pt x="994918" y="57658"/>
                  </a:lnTo>
                  <a:lnTo>
                    <a:pt x="995299" y="57404"/>
                  </a:lnTo>
                  <a:lnTo>
                    <a:pt x="995603" y="56769"/>
                  </a:lnTo>
                  <a:lnTo>
                    <a:pt x="996061" y="55626"/>
                  </a:lnTo>
                  <a:lnTo>
                    <a:pt x="996124" y="55372"/>
                  </a:lnTo>
                  <a:lnTo>
                    <a:pt x="996315" y="54737"/>
                  </a:lnTo>
                  <a:close/>
                </a:path>
                <a:path w="1232534" h="148589">
                  <a:moveTo>
                    <a:pt x="1105115" y="129667"/>
                  </a:moveTo>
                  <a:lnTo>
                    <a:pt x="1102233" y="119634"/>
                  </a:lnTo>
                  <a:lnTo>
                    <a:pt x="1100582" y="119634"/>
                  </a:lnTo>
                  <a:lnTo>
                    <a:pt x="1099185" y="120269"/>
                  </a:lnTo>
                  <a:lnTo>
                    <a:pt x="1093089" y="124333"/>
                  </a:lnTo>
                  <a:lnTo>
                    <a:pt x="1090422" y="125857"/>
                  </a:lnTo>
                  <a:lnTo>
                    <a:pt x="1087628" y="127508"/>
                  </a:lnTo>
                  <a:lnTo>
                    <a:pt x="1084453" y="129032"/>
                  </a:lnTo>
                  <a:lnTo>
                    <a:pt x="1080770" y="130302"/>
                  </a:lnTo>
                  <a:lnTo>
                    <a:pt x="1077087" y="131699"/>
                  </a:lnTo>
                  <a:lnTo>
                    <a:pt x="1072769" y="132334"/>
                  </a:lnTo>
                  <a:lnTo>
                    <a:pt x="1062609" y="132334"/>
                  </a:lnTo>
                  <a:lnTo>
                    <a:pt x="1058037" y="131572"/>
                  </a:lnTo>
                  <a:lnTo>
                    <a:pt x="1053973" y="129921"/>
                  </a:lnTo>
                  <a:lnTo>
                    <a:pt x="1050036" y="128397"/>
                  </a:lnTo>
                  <a:lnTo>
                    <a:pt x="1037590" y="110363"/>
                  </a:lnTo>
                  <a:lnTo>
                    <a:pt x="1036193" y="105537"/>
                  </a:lnTo>
                  <a:lnTo>
                    <a:pt x="1035431" y="99822"/>
                  </a:lnTo>
                  <a:lnTo>
                    <a:pt x="1035431" y="93345"/>
                  </a:lnTo>
                  <a:lnTo>
                    <a:pt x="1053680" y="56108"/>
                  </a:lnTo>
                  <a:lnTo>
                    <a:pt x="1067308" y="53594"/>
                  </a:lnTo>
                  <a:lnTo>
                    <a:pt x="1072261" y="53594"/>
                  </a:lnTo>
                  <a:lnTo>
                    <a:pt x="1076579" y="54102"/>
                  </a:lnTo>
                  <a:lnTo>
                    <a:pt x="1083945" y="56642"/>
                  </a:lnTo>
                  <a:lnTo>
                    <a:pt x="1087120" y="57912"/>
                  </a:lnTo>
                  <a:lnTo>
                    <a:pt x="1089660" y="59436"/>
                  </a:lnTo>
                  <a:lnTo>
                    <a:pt x="1092327" y="60960"/>
                  </a:lnTo>
                  <a:lnTo>
                    <a:pt x="1094486" y="62230"/>
                  </a:lnTo>
                  <a:lnTo>
                    <a:pt x="1097788" y="64770"/>
                  </a:lnTo>
                  <a:lnTo>
                    <a:pt x="1099312" y="65405"/>
                  </a:lnTo>
                  <a:lnTo>
                    <a:pt x="1101725" y="65405"/>
                  </a:lnTo>
                  <a:lnTo>
                    <a:pt x="1102614" y="64770"/>
                  </a:lnTo>
                  <a:lnTo>
                    <a:pt x="1104138" y="62484"/>
                  </a:lnTo>
                  <a:lnTo>
                    <a:pt x="1104519" y="60960"/>
                  </a:lnTo>
                  <a:lnTo>
                    <a:pt x="1104417" y="53594"/>
                  </a:lnTo>
                  <a:lnTo>
                    <a:pt x="1104392" y="53340"/>
                  </a:lnTo>
                  <a:lnTo>
                    <a:pt x="1104138" y="52451"/>
                  </a:lnTo>
                  <a:lnTo>
                    <a:pt x="1103884" y="51816"/>
                  </a:lnTo>
                  <a:lnTo>
                    <a:pt x="1103630" y="51054"/>
                  </a:lnTo>
                  <a:lnTo>
                    <a:pt x="1103376" y="50419"/>
                  </a:lnTo>
                  <a:lnTo>
                    <a:pt x="1102614" y="49403"/>
                  </a:lnTo>
                  <a:lnTo>
                    <a:pt x="1101852" y="48768"/>
                  </a:lnTo>
                  <a:lnTo>
                    <a:pt x="1099820" y="46990"/>
                  </a:lnTo>
                  <a:lnTo>
                    <a:pt x="1098169" y="45847"/>
                  </a:lnTo>
                  <a:lnTo>
                    <a:pt x="1093597" y="43307"/>
                  </a:lnTo>
                  <a:lnTo>
                    <a:pt x="1090930" y="42164"/>
                  </a:lnTo>
                  <a:lnTo>
                    <a:pt x="1088009" y="41275"/>
                  </a:lnTo>
                  <a:lnTo>
                    <a:pt x="1085088" y="40259"/>
                  </a:lnTo>
                  <a:lnTo>
                    <a:pt x="1081913" y="39497"/>
                  </a:lnTo>
                  <a:lnTo>
                    <a:pt x="1078357" y="38862"/>
                  </a:lnTo>
                  <a:lnTo>
                    <a:pt x="1074928" y="38354"/>
                  </a:lnTo>
                  <a:lnTo>
                    <a:pt x="1071245" y="37973"/>
                  </a:lnTo>
                  <a:lnTo>
                    <a:pt x="1059815" y="37973"/>
                  </a:lnTo>
                  <a:lnTo>
                    <a:pt x="1028954" y="51435"/>
                  </a:lnTo>
                  <a:lnTo>
                    <a:pt x="1024001" y="56007"/>
                  </a:lnTo>
                  <a:lnTo>
                    <a:pt x="1013231" y="93345"/>
                  </a:lnTo>
                  <a:lnTo>
                    <a:pt x="1013206" y="103124"/>
                  </a:lnTo>
                  <a:lnTo>
                    <a:pt x="1014349" y="110744"/>
                  </a:lnTo>
                  <a:lnTo>
                    <a:pt x="1036320" y="142367"/>
                  </a:lnTo>
                  <a:lnTo>
                    <a:pt x="1056767" y="148336"/>
                  </a:lnTo>
                  <a:lnTo>
                    <a:pt x="1069213" y="148336"/>
                  </a:lnTo>
                  <a:lnTo>
                    <a:pt x="1073023" y="147955"/>
                  </a:lnTo>
                  <a:lnTo>
                    <a:pt x="1080643" y="146685"/>
                  </a:lnTo>
                  <a:lnTo>
                    <a:pt x="1084199" y="145796"/>
                  </a:lnTo>
                  <a:lnTo>
                    <a:pt x="1087374" y="144653"/>
                  </a:lnTo>
                  <a:lnTo>
                    <a:pt x="1090676" y="143637"/>
                  </a:lnTo>
                  <a:lnTo>
                    <a:pt x="1093597" y="142367"/>
                  </a:lnTo>
                  <a:lnTo>
                    <a:pt x="1096137" y="140970"/>
                  </a:lnTo>
                  <a:lnTo>
                    <a:pt x="1098804" y="139573"/>
                  </a:lnTo>
                  <a:lnTo>
                    <a:pt x="1104887" y="132334"/>
                  </a:lnTo>
                  <a:lnTo>
                    <a:pt x="1105001" y="131572"/>
                  </a:lnTo>
                  <a:lnTo>
                    <a:pt x="1105115" y="129667"/>
                  </a:lnTo>
                  <a:close/>
                </a:path>
                <a:path w="1232534" h="148589">
                  <a:moveTo>
                    <a:pt x="1232027" y="78867"/>
                  </a:moveTo>
                  <a:lnTo>
                    <a:pt x="1220343" y="52324"/>
                  </a:lnTo>
                  <a:lnTo>
                    <a:pt x="1219962" y="51943"/>
                  </a:lnTo>
                  <a:lnTo>
                    <a:pt x="1215898" y="47625"/>
                  </a:lnTo>
                  <a:lnTo>
                    <a:pt x="1210818" y="44361"/>
                  </a:lnTo>
                  <a:lnTo>
                    <a:pt x="1210818" y="73660"/>
                  </a:lnTo>
                  <a:lnTo>
                    <a:pt x="1210564" y="83312"/>
                  </a:lnTo>
                  <a:lnTo>
                    <a:pt x="1146937" y="83312"/>
                  </a:lnTo>
                  <a:lnTo>
                    <a:pt x="1147191" y="79248"/>
                  </a:lnTo>
                  <a:lnTo>
                    <a:pt x="1147953" y="75311"/>
                  </a:lnTo>
                  <a:lnTo>
                    <a:pt x="1149477" y="71501"/>
                  </a:lnTo>
                  <a:lnTo>
                    <a:pt x="1150874" y="67818"/>
                  </a:lnTo>
                  <a:lnTo>
                    <a:pt x="1153033" y="64516"/>
                  </a:lnTo>
                  <a:lnTo>
                    <a:pt x="1155700" y="61722"/>
                  </a:lnTo>
                  <a:lnTo>
                    <a:pt x="1158367" y="58801"/>
                  </a:lnTo>
                  <a:lnTo>
                    <a:pt x="1161669" y="56642"/>
                  </a:lnTo>
                  <a:lnTo>
                    <a:pt x="1165733" y="54864"/>
                  </a:lnTo>
                  <a:lnTo>
                    <a:pt x="1169670" y="53213"/>
                  </a:lnTo>
                  <a:lnTo>
                    <a:pt x="1174369" y="52324"/>
                  </a:lnTo>
                  <a:lnTo>
                    <a:pt x="1189990" y="52324"/>
                  </a:lnTo>
                  <a:lnTo>
                    <a:pt x="1197737" y="55118"/>
                  </a:lnTo>
                  <a:lnTo>
                    <a:pt x="1203071" y="60579"/>
                  </a:lnTo>
                  <a:lnTo>
                    <a:pt x="1208278" y="66040"/>
                  </a:lnTo>
                  <a:lnTo>
                    <a:pt x="1210818" y="73660"/>
                  </a:lnTo>
                  <a:lnTo>
                    <a:pt x="1210818" y="44361"/>
                  </a:lnTo>
                  <a:lnTo>
                    <a:pt x="1210564" y="44196"/>
                  </a:lnTo>
                  <a:lnTo>
                    <a:pt x="1197737" y="39116"/>
                  </a:lnTo>
                  <a:lnTo>
                    <a:pt x="1189863" y="37846"/>
                  </a:lnTo>
                  <a:lnTo>
                    <a:pt x="1172210" y="37846"/>
                  </a:lnTo>
                  <a:lnTo>
                    <a:pt x="1164463" y="39243"/>
                  </a:lnTo>
                  <a:lnTo>
                    <a:pt x="1150620" y="44323"/>
                  </a:lnTo>
                  <a:lnTo>
                    <a:pt x="1144778" y="48006"/>
                  </a:lnTo>
                  <a:lnTo>
                    <a:pt x="1139952" y="52832"/>
                  </a:lnTo>
                  <a:lnTo>
                    <a:pt x="1134999" y="57658"/>
                  </a:lnTo>
                  <a:lnTo>
                    <a:pt x="1131316" y="63500"/>
                  </a:lnTo>
                  <a:lnTo>
                    <a:pt x="1128649" y="70358"/>
                  </a:lnTo>
                  <a:lnTo>
                    <a:pt x="1126109" y="77216"/>
                  </a:lnTo>
                  <a:lnTo>
                    <a:pt x="1124839" y="84963"/>
                  </a:lnTo>
                  <a:lnTo>
                    <a:pt x="1124839" y="102743"/>
                  </a:lnTo>
                  <a:lnTo>
                    <a:pt x="1144651" y="139065"/>
                  </a:lnTo>
                  <a:lnTo>
                    <a:pt x="1183132" y="148336"/>
                  </a:lnTo>
                  <a:lnTo>
                    <a:pt x="1188593" y="148336"/>
                  </a:lnTo>
                  <a:lnTo>
                    <a:pt x="1193800" y="147955"/>
                  </a:lnTo>
                  <a:lnTo>
                    <a:pt x="1198626" y="147193"/>
                  </a:lnTo>
                  <a:lnTo>
                    <a:pt x="1203579" y="146558"/>
                  </a:lnTo>
                  <a:lnTo>
                    <a:pt x="1207897" y="145669"/>
                  </a:lnTo>
                  <a:lnTo>
                    <a:pt x="1215263" y="143891"/>
                  </a:lnTo>
                  <a:lnTo>
                    <a:pt x="1218311" y="143002"/>
                  </a:lnTo>
                  <a:lnTo>
                    <a:pt x="1220597" y="142113"/>
                  </a:lnTo>
                  <a:lnTo>
                    <a:pt x="1223010" y="141224"/>
                  </a:lnTo>
                  <a:lnTo>
                    <a:pt x="1224407" y="140462"/>
                  </a:lnTo>
                  <a:lnTo>
                    <a:pt x="1224788" y="140081"/>
                  </a:lnTo>
                  <a:lnTo>
                    <a:pt x="1225296" y="139700"/>
                  </a:lnTo>
                  <a:lnTo>
                    <a:pt x="1225677" y="139319"/>
                  </a:lnTo>
                  <a:lnTo>
                    <a:pt x="1226058" y="138811"/>
                  </a:lnTo>
                  <a:lnTo>
                    <a:pt x="1226312" y="138303"/>
                  </a:lnTo>
                  <a:lnTo>
                    <a:pt x="1226566" y="137922"/>
                  </a:lnTo>
                  <a:lnTo>
                    <a:pt x="1226693" y="137287"/>
                  </a:lnTo>
                  <a:lnTo>
                    <a:pt x="1226820" y="136779"/>
                  </a:lnTo>
                  <a:lnTo>
                    <a:pt x="1226947" y="135382"/>
                  </a:lnTo>
                  <a:lnTo>
                    <a:pt x="1227074" y="133350"/>
                  </a:lnTo>
                  <a:lnTo>
                    <a:pt x="1227010" y="130048"/>
                  </a:lnTo>
                  <a:lnTo>
                    <a:pt x="1226820" y="128524"/>
                  </a:lnTo>
                  <a:lnTo>
                    <a:pt x="1226312" y="127254"/>
                  </a:lnTo>
                  <a:lnTo>
                    <a:pt x="1226058" y="126746"/>
                  </a:lnTo>
                  <a:lnTo>
                    <a:pt x="1225677" y="126365"/>
                  </a:lnTo>
                  <a:lnTo>
                    <a:pt x="1225169" y="126111"/>
                  </a:lnTo>
                  <a:lnTo>
                    <a:pt x="1224788" y="125857"/>
                  </a:lnTo>
                  <a:lnTo>
                    <a:pt x="1224153" y="125730"/>
                  </a:lnTo>
                  <a:lnTo>
                    <a:pt x="1222502" y="125730"/>
                  </a:lnTo>
                  <a:lnTo>
                    <a:pt x="1220978" y="126111"/>
                  </a:lnTo>
                  <a:lnTo>
                    <a:pt x="1218946" y="126873"/>
                  </a:lnTo>
                  <a:lnTo>
                    <a:pt x="1216914" y="127762"/>
                  </a:lnTo>
                  <a:lnTo>
                    <a:pt x="1214374" y="128524"/>
                  </a:lnTo>
                  <a:lnTo>
                    <a:pt x="1208024" y="130556"/>
                  </a:lnTo>
                  <a:lnTo>
                    <a:pt x="1204214" y="131445"/>
                  </a:lnTo>
                  <a:lnTo>
                    <a:pt x="1195578" y="132969"/>
                  </a:lnTo>
                  <a:lnTo>
                    <a:pt x="1190625" y="133350"/>
                  </a:lnTo>
                  <a:lnTo>
                    <a:pt x="1178052" y="133350"/>
                  </a:lnTo>
                  <a:lnTo>
                    <a:pt x="1148969" y="111887"/>
                  </a:lnTo>
                  <a:lnTo>
                    <a:pt x="1147572" y="107442"/>
                  </a:lnTo>
                  <a:lnTo>
                    <a:pt x="1146975" y="102743"/>
                  </a:lnTo>
                  <a:lnTo>
                    <a:pt x="1146937" y="96901"/>
                  </a:lnTo>
                  <a:lnTo>
                    <a:pt x="1225931" y="96901"/>
                  </a:lnTo>
                  <a:lnTo>
                    <a:pt x="1227836" y="96266"/>
                  </a:lnTo>
                  <a:lnTo>
                    <a:pt x="1231138" y="93726"/>
                  </a:lnTo>
                  <a:lnTo>
                    <a:pt x="1232027" y="91694"/>
                  </a:lnTo>
                  <a:lnTo>
                    <a:pt x="1232027" y="83312"/>
                  </a:lnTo>
                  <a:lnTo>
                    <a:pt x="1232027" y="788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33322" y="4728717"/>
              <a:ext cx="728217" cy="18884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259330" y="4720589"/>
              <a:ext cx="1100328" cy="158369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451097" y="4721351"/>
              <a:ext cx="509905" cy="158115"/>
            </a:xfrm>
            <a:custGeom>
              <a:avLst/>
              <a:gdLst/>
              <a:ahLst/>
              <a:cxnLst/>
              <a:rect l="l" t="t" r="r" b="b"/>
              <a:pathLst>
                <a:path w="509904" h="158114">
                  <a:moveTo>
                    <a:pt x="13207" y="10287"/>
                  </a:moveTo>
                  <a:lnTo>
                    <a:pt x="9016" y="10287"/>
                  </a:lnTo>
                  <a:lnTo>
                    <a:pt x="7238" y="10414"/>
                  </a:lnTo>
                  <a:lnTo>
                    <a:pt x="5714" y="10668"/>
                  </a:lnTo>
                  <a:lnTo>
                    <a:pt x="4317" y="10795"/>
                  </a:lnTo>
                  <a:lnTo>
                    <a:pt x="0" y="150495"/>
                  </a:lnTo>
                  <a:lnTo>
                    <a:pt x="888" y="152527"/>
                  </a:lnTo>
                  <a:lnTo>
                    <a:pt x="2666" y="153670"/>
                  </a:lnTo>
                  <a:lnTo>
                    <a:pt x="4317" y="154812"/>
                  </a:lnTo>
                  <a:lnTo>
                    <a:pt x="6223" y="155448"/>
                  </a:lnTo>
                  <a:lnTo>
                    <a:pt x="82423" y="155448"/>
                  </a:lnTo>
                  <a:lnTo>
                    <a:pt x="83057" y="155321"/>
                  </a:lnTo>
                  <a:lnTo>
                    <a:pt x="83565" y="154940"/>
                  </a:lnTo>
                  <a:lnTo>
                    <a:pt x="84200" y="154559"/>
                  </a:lnTo>
                  <a:lnTo>
                    <a:pt x="85978" y="149860"/>
                  </a:lnTo>
                  <a:lnTo>
                    <a:pt x="85978" y="144272"/>
                  </a:lnTo>
                  <a:lnTo>
                    <a:pt x="83565" y="139319"/>
                  </a:lnTo>
                  <a:lnTo>
                    <a:pt x="83057" y="138937"/>
                  </a:lnTo>
                  <a:lnTo>
                    <a:pt x="82423" y="138811"/>
                  </a:lnTo>
                  <a:lnTo>
                    <a:pt x="22098" y="138811"/>
                  </a:lnTo>
                  <a:lnTo>
                    <a:pt x="22098" y="13335"/>
                  </a:lnTo>
                  <a:lnTo>
                    <a:pt x="21589" y="12318"/>
                  </a:lnTo>
                  <a:lnTo>
                    <a:pt x="21209" y="11937"/>
                  </a:lnTo>
                  <a:lnTo>
                    <a:pt x="20574" y="11556"/>
                  </a:lnTo>
                  <a:lnTo>
                    <a:pt x="19685" y="11303"/>
                  </a:lnTo>
                  <a:lnTo>
                    <a:pt x="18923" y="11049"/>
                  </a:lnTo>
                  <a:lnTo>
                    <a:pt x="17779" y="10795"/>
                  </a:lnTo>
                  <a:lnTo>
                    <a:pt x="16382" y="10668"/>
                  </a:lnTo>
                  <a:lnTo>
                    <a:pt x="14986" y="10414"/>
                  </a:lnTo>
                  <a:lnTo>
                    <a:pt x="13207" y="10287"/>
                  </a:lnTo>
                  <a:close/>
                </a:path>
                <a:path w="509904" h="158114">
                  <a:moveTo>
                    <a:pt x="164084" y="47117"/>
                  </a:moveTo>
                  <a:lnTo>
                    <a:pt x="146557" y="47117"/>
                  </a:lnTo>
                  <a:lnTo>
                    <a:pt x="138937" y="48514"/>
                  </a:lnTo>
                  <a:lnTo>
                    <a:pt x="106044" y="72771"/>
                  </a:lnTo>
                  <a:lnTo>
                    <a:pt x="99567" y="94234"/>
                  </a:lnTo>
                  <a:lnTo>
                    <a:pt x="99567" y="112014"/>
                  </a:lnTo>
                  <a:lnTo>
                    <a:pt x="119252" y="148336"/>
                  </a:lnTo>
                  <a:lnTo>
                    <a:pt x="132334" y="154050"/>
                  </a:lnTo>
                  <a:lnTo>
                    <a:pt x="139573" y="156464"/>
                  </a:lnTo>
                  <a:lnTo>
                    <a:pt x="147827" y="157606"/>
                  </a:lnTo>
                  <a:lnTo>
                    <a:pt x="162813" y="157606"/>
                  </a:lnTo>
                  <a:lnTo>
                    <a:pt x="168021" y="157225"/>
                  </a:lnTo>
                  <a:lnTo>
                    <a:pt x="172847" y="156464"/>
                  </a:lnTo>
                  <a:lnTo>
                    <a:pt x="177673" y="155829"/>
                  </a:lnTo>
                  <a:lnTo>
                    <a:pt x="199136" y="148971"/>
                  </a:lnTo>
                  <a:lnTo>
                    <a:pt x="199643" y="148590"/>
                  </a:lnTo>
                  <a:lnTo>
                    <a:pt x="200151" y="147574"/>
                  </a:lnTo>
                  <a:lnTo>
                    <a:pt x="200405" y="147193"/>
                  </a:lnTo>
                  <a:lnTo>
                    <a:pt x="200532" y="146558"/>
                  </a:lnTo>
                  <a:lnTo>
                    <a:pt x="200660" y="146050"/>
                  </a:lnTo>
                  <a:lnTo>
                    <a:pt x="200787" y="144653"/>
                  </a:lnTo>
                  <a:lnTo>
                    <a:pt x="200913" y="142621"/>
                  </a:lnTo>
                  <a:lnTo>
                    <a:pt x="152400" y="142621"/>
                  </a:lnTo>
                  <a:lnTo>
                    <a:pt x="146430" y="141731"/>
                  </a:lnTo>
                  <a:lnTo>
                    <a:pt x="121586" y="112014"/>
                  </a:lnTo>
                  <a:lnTo>
                    <a:pt x="121538" y="106172"/>
                  </a:lnTo>
                  <a:lnTo>
                    <a:pt x="199771" y="106172"/>
                  </a:lnTo>
                  <a:lnTo>
                    <a:pt x="201675" y="105537"/>
                  </a:lnTo>
                  <a:lnTo>
                    <a:pt x="204977" y="102997"/>
                  </a:lnTo>
                  <a:lnTo>
                    <a:pt x="205866" y="100965"/>
                  </a:lnTo>
                  <a:lnTo>
                    <a:pt x="205866" y="92583"/>
                  </a:lnTo>
                  <a:lnTo>
                    <a:pt x="121538" y="92583"/>
                  </a:lnTo>
                  <a:lnTo>
                    <a:pt x="121665" y="88518"/>
                  </a:lnTo>
                  <a:lnTo>
                    <a:pt x="130175" y="70993"/>
                  </a:lnTo>
                  <a:lnTo>
                    <a:pt x="132841" y="68072"/>
                  </a:lnTo>
                  <a:lnTo>
                    <a:pt x="136143" y="65912"/>
                  </a:lnTo>
                  <a:lnTo>
                    <a:pt x="140080" y="64135"/>
                  </a:lnTo>
                  <a:lnTo>
                    <a:pt x="144017" y="62484"/>
                  </a:lnTo>
                  <a:lnTo>
                    <a:pt x="148716" y="61595"/>
                  </a:lnTo>
                  <a:lnTo>
                    <a:pt x="194298" y="61595"/>
                  </a:lnTo>
                  <a:lnTo>
                    <a:pt x="189864" y="56896"/>
                  </a:lnTo>
                  <a:lnTo>
                    <a:pt x="184530" y="53467"/>
                  </a:lnTo>
                  <a:lnTo>
                    <a:pt x="171830" y="48387"/>
                  </a:lnTo>
                  <a:lnTo>
                    <a:pt x="164084" y="47117"/>
                  </a:lnTo>
                  <a:close/>
                </a:path>
                <a:path w="509904" h="158114">
                  <a:moveTo>
                    <a:pt x="198119" y="135000"/>
                  </a:moveTo>
                  <a:lnTo>
                    <a:pt x="196468" y="135000"/>
                  </a:lnTo>
                  <a:lnTo>
                    <a:pt x="194944" y="135381"/>
                  </a:lnTo>
                  <a:lnTo>
                    <a:pt x="192912" y="136144"/>
                  </a:lnTo>
                  <a:lnTo>
                    <a:pt x="190880" y="137033"/>
                  </a:lnTo>
                  <a:lnTo>
                    <a:pt x="188340" y="137795"/>
                  </a:lnTo>
                  <a:lnTo>
                    <a:pt x="181990" y="139827"/>
                  </a:lnTo>
                  <a:lnTo>
                    <a:pt x="178307" y="140716"/>
                  </a:lnTo>
                  <a:lnTo>
                    <a:pt x="169672" y="142240"/>
                  </a:lnTo>
                  <a:lnTo>
                    <a:pt x="164846" y="142621"/>
                  </a:lnTo>
                  <a:lnTo>
                    <a:pt x="200913" y="142621"/>
                  </a:lnTo>
                  <a:lnTo>
                    <a:pt x="198627" y="135128"/>
                  </a:lnTo>
                  <a:lnTo>
                    <a:pt x="198119" y="135000"/>
                  </a:lnTo>
                  <a:close/>
                </a:path>
                <a:path w="509904" h="158114">
                  <a:moveTo>
                    <a:pt x="194298" y="61595"/>
                  </a:moveTo>
                  <a:lnTo>
                    <a:pt x="164211" y="61595"/>
                  </a:lnTo>
                  <a:lnTo>
                    <a:pt x="171957" y="64389"/>
                  </a:lnTo>
                  <a:lnTo>
                    <a:pt x="182372" y="75311"/>
                  </a:lnTo>
                  <a:lnTo>
                    <a:pt x="184785" y="82931"/>
                  </a:lnTo>
                  <a:lnTo>
                    <a:pt x="184530" y="92583"/>
                  </a:lnTo>
                  <a:lnTo>
                    <a:pt x="205866" y="92583"/>
                  </a:lnTo>
                  <a:lnTo>
                    <a:pt x="205866" y="88137"/>
                  </a:lnTo>
                  <a:lnTo>
                    <a:pt x="204850" y="82042"/>
                  </a:lnTo>
                  <a:lnTo>
                    <a:pt x="202946" y="76200"/>
                  </a:lnTo>
                  <a:lnTo>
                    <a:pt x="201040" y="70485"/>
                  </a:lnTo>
                  <a:lnTo>
                    <a:pt x="197992" y="65405"/>
                  </a:lnTo>
                  <a:lnTo>
                    <a:pt x="194298" y="61595"/>
                  </a:lnTo>
                  <a:close/>
                </a:path>
                <a:path w="509904" h="158114">
                  <a:moveTo>
                    <a:pt x="237871" y="48768"/>
                  </a:moveTo>
                  <a:lnTo>
                    <a:pt x="229869" y="48768"/>
                  </a:lnTo>
                  <a:lnTo>
                    <a:pt x="228473" y="48895"/>
                  </a:lnTo>
                  <a:lnTo>
                    <a:pt x="227202" y="48895"/>
                  </a:lnTo>
                  <a:lnTo>
                    <a:pt x="223138" y="52450"/>
                  </a:lnTo>
                  <a:lnTo>
                    <a:pt x="223265" y="53593"/>
                  </a:lnTo>
                  <a:lnTo>
                    <a:pt x="223519" y="54356"/>
                  </a:lnTo>
                  <a:lnTo>
                    <a:pt x="224027" y="55753"/>
                  </a:lnTo>
                  <a:lnTo>
                    <a:pt x="224281" y="56642"/>
                  </a:lnTo>
                  <a:lnTo>
                    <a:pt x="263905" y="152781"/>
                  </a:lnTo>
                  <a:lnTo>
                    <a:pt x="267588" y="155194"/>
                  </a:lnTo>
                  <a:lnTo>
                    <a:pt x="268604" y="155575"/>
                  </a:lnTo>
                  <a:lnTo>
                    <a:pt x="270001" y="155702"/>
                  </a:lnTo>
                  <a:lnTo>
                    <a:pt x="271652" y="155956"/>
                  </a:lnTo>
                  <a:lnTo>
                    <a:pt x="273430" y="156083"/>
                  </a:lnTo>
                  <a:lnTo>
                    <a:pt x="282828" y="156083"/>
                  </a:lnTo>
                  <a:lnTo>
                    <a:pt x="286257" y="155829"/>
                  </a:lnTo>
                  <a:lnTo>
                    <a:pt x="299047" y="136525"/>
                  </a:lnTo>
                  <a:lnTo>
                    <a:pt x="278891" y="136525"/>
                  </a:lnTo>
                  <a:lnTo>
                    <a:pt x="278384" y="135128"/>
                  </a:lnTo>
                  <a:lnTo>
                    <a:pt x="245490" y="51689"/>
                  </a:lnTo>
                  <a:lnTo>
                    <a:pt x="245110" y="51054"/>
                  </a:lnTo>
                  <a:lnTo>
                    <a:pt x="244728" y="50673"/>
                  </a:lnTo>
                  <a:lnTo>
                    <a:pt x="244348" y="50165"/>
                  </a:lnTo>
                  <a:lnTo>
                    <a:pt x="243712" y="49784"/>
                  </a:lnTo>
                  <a:lnTo>
                    <a:pt x="242950" y="49530"/>
                  </a:lnTo>
                  <a:lnTo>
                    <a:pt x="242062" y="49275"/>
                  </a:lnTo>
                  <a:lnTo>
                    <a:pt x="240918" y="49022"/>
                  </a:lnTo>
                  <a:lnTo>
                    <a:pt x="237871" y="48768"/>
                  </a:lnTo>
                  <a:close/>
                </a:path>
                <a:path w="509904" h="158114">
                  <a:moveTo>
                    <a:pt x="326771" y="48768"/>
                  </a:moveTo>
                  <a:lnTo>
                    <a:pt x="319024" y="48768"/>
                  </a:lnTo>
                  <a:lnTo>
                    <a:pt x="316229" y="49022"/>
                  </a:lnTo>
                  <a:lnTo>
                    <a:pt x="312419" y="50673"/>
                  </a:lnTo>
                  <a:lnTo>
                    <a:pt x="311912" y="51054"/>
                  </a:lnTo>
                  <a:lnTo>
                    <a:pt x="311657" y="51689"/>
                  </a:lnTo>
                  <a:lnTo>
                    <a:pt x="311556" y="52197"/>
                  </a:lnTo>
                  <a:lnTo>
                    <a:pt x="311432" y="52578"/>
                  </a:lnTo>
                  <a:lnTo>
                    <a:pt x="279273" y="135128"/>
                  </a:lnTo>
                  <a:lnTo>
                    <a:pt x="278891" y="136525"/>
                  </a:lnTo>
                  <a:lnTo>
                    <a:pt x="299047" y="136525"/>
                  </a:lnTo>
                  <a:lnTo>
                    <a:pt x="331977" y="56642"/>
                  </a:lnTo>
                  <a:lnTo>
                    <a:pt x="332231" y="56134"/>
                  </a:lnTo>
                  <a:lnTo>
                    <a:pt x="332359" y="55625"/>
                  </a:lnTo>
                  <a:lnTo>
                    <a:pt x="332486" y="55245"/>
                  </a:lnTo>
                  <a:lnTo>
                    <a:pt x="332613" y="54737"/>
                  </a:lnTo>
                  <a:lnTo>
                    <a:pt x="332739" y="54356"/>
                  </a:lnTo>
                  <a:lnTo>
                    <a:pt x="332866" y="53593"/>
                  </a:lnTo>
                  <a:lnTo>
                    <a:pt x="332993" y="52578"/>
                  </a:lnTo>
                  <a:lnTo>
                    <a:pt x="333057" y="52450"/>
                  </a:lnTo>
                  <a:lnTo>
                    <a:pt x="329311" y="48895"/>
                  </a:lnTo>
                  <a:lnTo>
                    <a:pt x="328040" y="48895"/>
                  </a:lnTo>
                  <a:lnTo>
                    <a:pt x="326771" y="48768"/>
                  </a:lnTo>
                  <a:close/>
                </a:path>
                <a:path w="509904" h="158114">
                  <a:moveTo>
                    <a:pt x="414019" y="47117"/>
                  </a:moveTo>
                  <a:lnTo>
                    <a:pt x="396493" y="47117"/>
                  </a:lnTo>
                  <a:lnTo>
                    <a:pt x="388874" y="48514"/>
                  </a:lnTo>
                  <a:lnTo>
                    <a:pt x="355980" y="72771"/>
                  </a:lnTo>
                  <a:lnTo>
                    <a:pt x="349503" y="94234"/>
                  </a:lnTo>
                  <a:lnTo>
                    <a:pt x="349503" y="112014"/>
                  </a:lnTo>
                  <a:lnTo>
                    <a:pt x="369188" y="148336"/>
                  </a:lnTo>
                  <a:lnTo>
                    <a:pt x="382269" y="154050"/>
                  </a:lnTo>
                  <a:lnTo>
                    <a:pt x="389509" y="156464"/>
                  </a:lnTo>
                  <a:lnTo>
                    <a:pt x="397763" y="157606"/>
                  </a:lnTo>
                  <a:lnTo>
                    <a:pt x="412750" y="157606"/>
                  </a:lnTo>
                  <a:lnTo>
                    <a:pt x="417956" y="157225"/>
                  </a:lnTo>
                  <a:lnTo>
                    <a:pt x="422782" y="156464"/>
                  </a:lnTo>
                  <a:lnTo>
                    <a:pt x="427609" y="155829"/>
                  </a:lnTo>
                  <a:lnTo>
                    <a:pt x="450088" y="147574"/>
                  </a:lnTo>
                  <a:lnTo>
                    <a:pt x="450341" y="147193"/>
                  </a:lnTo>
                  <a:lnTo>
                    <a:pt x="450468" y="146558"/>
                  </a:lnTo>
                  <a:lnTo>
                    <a:pt x="450596" y="146050"/>
                  </a:lnTo>
                  <a:lnTo>
                    <a:pt x="450723" y="144653"/>
                  </a:lnTo>
                  <a:lnTo>
                    <a:pt x="450850" y="142621"/>
                  </a:lnTo>
                  <a:lnTo>
                    <a:pt x="402336" y="142621"/>
                  </a:lnTo>
                  <a:lnTo>
                    <a:pt x="396366" y="141731"/>
                  </a:lnTo>
                  <a:lnTo>
                    <a:pt x="371522" y="112014"/>
                  </a:lnTo>
                  <a:lnTo>
                    <a:pt x="371475" y="106172"/>
                  </a:lnTo>
                  <a:lnTo>
                    <a:pt x="449706" y="106172"/>
                  </a:lnTo>
                  <a:lnTo>
                    <a:pt x="451612" y="105537"/>
                  </a:lnTo>
                  <a:lnTo>
                    <a:pt x="454913" y="102997"/>
                  </a:lnTo>
                  <a:lnTo>
                    <a:pt x="455802" y="100965"/>
                  </a:lnTo>
                  <a:lnTo>
                    <a:pt x="455802" y="92583"/>
                  </a:lnTo>
                  <a:lnTo>
                    <a:pt x="371475" y="92583"/>
                  </a:lnTo>
                  <a:lnTo>
                    <a:pt x="371601" y="88518"/>
                  </a:lnTo>
                  <a:lnTo>
                    <a:pt x="380111" y="70993"/>
                  </a:lnTo>
                  <a:lnTo>
                    <a:pt x="382777" y="68072"/>
                  </a:lnTo>
                  <a:lnTo>
                    <a:pt x="386079" y="65912"/>
                  </a:lnTo>
                  <a:lnTo>
                    <a:pt x="390016" y="64135"/>
                  </a:lnTo>
                  <a:lnTo>
                    <a:pt x="393953" y="62484"/>
                  </a:lnTo>
                  <a:lnTo>
                    <a:pt x="398652" y="61595"/>
                  </a:lnTo>
                  <a:lnTo>
                    <a:pt x="444234" y="61595"/>
                  </a:lnTo>
                  <a:lnTo>
                    <a:pt x="439800" y="56896"/>
                  </a:lnTo>
                  <a:lnTo>
                    <a:pt x="434466" y="53467"/>
                  </a:lnTo>
                  <a:lnTo>
                    <a:pt x="421766" y="48387"/>
                  </a:lnTo>
                  <a:lnTo>
                    <a:pt x="414019" y="47117"/>
                  </a:lnTo>
                  <a:close/>
                </a:path>
                <a:path w="509904" h="158114">
                  <a:moveTo>
                    <a:pt x="448055" y="135000"/>
                  </a:moveTo>
                  <a:lnTo>
                    <a:pt x="446404" y="135000"/>
                  </a:lnTo>
                  <a:lnTo>
                    <a:pt x="444880" y="135381"/>
                  </a:lnTo>
                  <a:lnTo>
                    <a:pt x="442849" y="136144"/>
                  </a:lnTo>
                  <a:lnTo>
                    <a:pt x="440816" y="137033"/>
                  </a:lnTo>
                  <a:lnTo>
                    <a:pt x="438276" y="137795"/>
                  </a:lnTo>
                  <a:lnTo>
                    <a:pt x="431926" y="139827"/>
                  </a:lnTo>
                  <a:lnTo>
                    <a:pt x="428243" y="140716"/>
                  </a:lnTo>
                  <a:lnTo>
                    <a:pt x="419607" y="142240"/>
                  </a:lnTo>
                  <a:lnTo>
                    <a:pt x="414781" y="142621"/>
                  </a:lnTo>
                  <a:lnTo>
                    <a:pt x="450850" y="142621"/>
                  </a:lnTo>
                  <a:lnTo>
                    <a:pt x="448563" y="135128"/>
                  </a:lnTo>
                  <a:lnTo>
                    <a:pt x="448055" y="135000"/>
                  </a:lnTo>
                  <a:close/>
                </a:path>
                <a:path w="509904" h="158114">
                  <a:moveTo>
                    <a:pt x="444234" y="61595"/>
                  </a:moveTo>
                  <a:lnTo>
                    <a:pt x="414147" y="61595"/>
                  </a:lnTo>
                  <a:lnTo>
                    <a:pt x="421893" y="64389"/>
                  </a:lnTo>
                  <a:lnTo>
                    <a:pt x="432307" y="75311"/>
                  </a:lnTo>
                  <a:lnTo>
                    <a:pt x="434721" y="82931"/>
                  </a:lnTo>
                  <a:lnTo>
                    <a:pt x="434466" y="92583"/>
                  </a:lnTo>
                  <a:lnTo>
                    <a:pt x="455802" y="92583"/>
                  </a:lnTo>
                  <a:lnTo>
                    <a:pt x="455802" y="88137"/>
                  </a:lnTo>
                  <a:lnTo>
                    <a:pt x="454787" y="82042"/>
                  </a:lnTo>
                  <a:lnTo>
                    <a:pt x="452881" y="76200"/>
                  </a:lnTo>
                  <a:lnTo>
                    <a:pt x="450976" y="70485"/>
                  </a:lnTo>
                  <a:lnTo>
                    <a:pt x="447928" y="65405"/>
                  </a:lnTo>
                  <a:lnTo>
                    <a:pt x="444234" y="61595"/>
                  </a:lnTo>
                  <a:close/>
                </a:path>
                <a:path w="509904" h="158114">
                  <a:moveTo>
                    <a:pt x="502665" y="0"/>
                  </a:moveTo>
                  <a:lnTo>
                    <a:pt x="495046" y="0"/>
                  </a:lnTo>
                  <a:lnTo>
                    <a:pt x="493649" y="127"/>
                  </a:lnTo>
                  <a:lnTo>
                    <a:pt x="492251" y="381"/>
                  </a:lnTo>
                  <a:lnTo>
                    <a:pt x="491236" y="508"/>
                  </a:lnTo>
                  <a:lnTo>
                    <a:pt x="490347" y="889"/>
                  </a:lnTo>
                  <a:lnTo>
                    <a:pt x="489585" y="1143"/>
                  </a:lnTo>
                  <a:lnTo>
                    <a:pt x="489076" y="1524"/>
                  </a:lnTo>
                  <a:lnTo>
                    <a:pt x="488696" y="2031"/>
                  </a:lnTo>
                  <a:lnTo>
                    <a:pt x="488441" y="2412"/>
                  </a:lnTo>
                  <a:lnTo>
                    <a:pt x="488441" y="153797"/>
                  </a:lnTo>
                  <a:lnTo>
                    <a:pt x="488696" y="154178"/>
                  </a:lnTo>
                  <a:lnTo>
                    <a:pt x="489076" y="154559"/>
                  </a:lnTo>
                  <a:lnTo>
                    <a:pt x="489585" y="154940"/>
                  </a:lnTo>
                  <a:lnTo>
                    <a:pt x="490347" y="155194"/>
                  </a:lnTo>
                  <a:lnTo>
                    <a:pt x="491236" y="155575"/>
                  </a:lnTo>
                  <a:lnTo>
                    <a:pt x="492251" y="155702"/>
                  </a:lnTo>
                  <a:lnTo>
                    <a:pt x="493649" y="155956"/>
                  </a:lnTo>
                  <a:lnTo>
                    <a:pt x="495046" y="156083"/>
                  </a:lnTo>
                  <a:lnTo>
                    <a:pt x="502665" y="156083"/>
                  </a:lnTo>
                  <a:lnTo>
                    <a:pt x="504063" y="155956"/>
                  </a:lnTo>
                  <a:lnTo>
                    <a:pt x="505460" y="155702"/>
                  </a:lnTo>
                  <a:lnTo>
                    <a:pt x="506475" y="155575"/>
                  </a:lnTo>
                  <a:lnTo>
                    <a:pt x="507238" y="155194"/>
                  </a:lnTo>
                  <a:lnTo>
                    <a:pt x="508000" y="154940"/>
                  </a:lnTo>
                  <a:lnTo>
                    <a:pt x="508635" y="154559"/>
                  </a:lnTo>
                  <a:lnTo>
                    <a:pt x="508888" y="154178"/>
                  </a:lnTo>
                  <a:lnTo>
                    <a:pt x="509269" y="153797"/>
                  </a:lnTo>
                  <a:lnTo>
                    <a:pt x="509397" y="153289"/>
                  </a:lnTo>
                  <a:lnTo>
                    <a:pt x="509397" y="2921"/>
                  </a:lnTo>
                  <a:lnTo>
                    <a:pt x="509269" y="2412"/>
                  </a:lnTo>
                  <a:lnTo>
                    <a:pt x="508888" y="2031"/>
                  </a:lnTo>
                  <a:lnTo>
                    <a:pt x="508635" y="1524"/>
                  </a:lnTo>
                  <a:lnTo>
                    <a:pt x="508000" y="1143"/>
                  </a:lnTo>
                  <a:lnTo>
                    <a:pt x="507238" y="889"/>
                  </a:lnTo>
                  <a:lnTo>
                    <a:pt x="506475" y="508"/>
                  </a:lnTo>
                  <a:lnTo>
                    <a:pt x="505460" y="381"/>
                  </a:lnTo>
                  <a:lnTo>
                    <a:pt x="504063" y="127"/>
                  </a:lnTo>
                  <a:lnTo>
                    <a:pt x="50266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193536" y="4721732"/>
              <a:ext cx="1047241" cy="157225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413129" y="5462016"/>
              <a:ext cx="541020" cy="158115"/>
            </a:xfrm>
            <a:custGeom>
              <a:avLst/>
              <a:gdLst/>
              <a:ahLst/>
              <a:cxnLst/>
              <a:rect l="l" t="t" r="r" b="b"/>
              <a:pathLst>
                <a:path w="541019" h="158114">
                  <a:moveTo>
                    <a:pt x="71247" y="27305"/>
                  </a:moveTo>
                  <a:lnTo>
                    <a:pt x="49784" y="27305"/>
                  </a:lnTo>
                  <a:lnTo>
                    <a:pt x="49784" y="153136"/>
                  </a:lnTo>
                  <a:lnTo>
                    <a:pt x="58420" y="156121"/>
                  </a:lnTo>
                  <a:lnTo>
                    <a:pt x="62611" y="156121"/>
                  </a:lnTo>
                  <a:lnTo>
                    <a:pt x="64262" y="156019"/>
                  </a:lnTo>
                  <a:lnTo>
                    <a:pt x="67056" y="155651"/>
                  </a:lnTo>
                  <a:lnTo>
                    <a:pt x="68199" y="155435"/>
                  </a:lnTo>
                  <a:lnTo>
                    <a:pt x="68961" y="155168"/>
                  </a:lnTo>
                  <a:lnTo>
                    <a:pt x="69850" y="154901"/>
                  </a:lnTo>
                  <a:lnTo>
                    <a:pt x="70358" y="154559"/>
                  </a:lnTo>
                  <a:lnTo>
                    <a:pt x="71120" y="153657"/>
                  </a:lnTo>
                  <a:lnTo>
                    <a:pt x="71247" y="27305"/>
                  </a:lnTo>
                  <a:close/>
                </a:path>
                <a:path w="541019" h="158114">
                  <a:moveTo>
                    <a:pt x="117348" y="11049"/>
                  </a:moveTo>
                  <a:lnTo>
                    <a:pt x="3556" y="11049"/>
                  </a:lnTo>
                  <a:lnTo>
                    <a:pt x="2921" y="11176"/>
                  </a:lnTo>
                  <a:lnTo>
                    <a:pt x="2412" y="11430"/>
                  </a:lnTo>
                  <a:lnTo>
                    <a:pt x="1396" y="12192"/>
                  </a:lnTo>
                  <a:lnTo>
                    <a:pt x="1143" y="12954"/>
                  </a:lnTo>
                  <a:lnTo>
                    <a:pt x="762" y="13589"/>
                  </a:lnTo>
                  <a:lnTo>
                    <a:pt x="508" y="14478"/>
                  </a:lnTo>
                  <a:lnTo>
                    <a:pt x="254" y="15494"/>
                  </a:lnTo>
                  <a:lnTo>
                    <a:pt x="0" y="17907"/>
                  </a:lnTo>
                  <a:lnTo>
                    <a:pt x="0" y="20701"/>
                  </a:lnTo>
                  <a:lnTo>
                    <a:pt x="1143" y="25527"/>
                  </a:lnTo>
                  <a:lnTo>
                    <a:pt x="1396" y="26035"/>
                  </a:lnTo>
                  <a:lnTo>
                    <a:pt x="1905" y="26543"/>
                  </a:lnTo>
                  <a:lnTo>
                    <a:pt x="2412" y="26797"/>
                  </a:lnTo>
                  <a:lnTo>
                    <a:pt x="2921" y="27178"/>
                  </a:lnTo>
                  <a:lnTo>
                    <a:pt x="3556" y="27305"/>
                  </a:lnTo>
                  <a:lnTo>
                    <a:pt x="117348" y="27305"/>
                  </a:lnTo>
                  <a:lnTo>
                    <a:pt x="117983" y="27178"/>
                  </a:lnTo>
                  <a:lnTo>
                    <a:pt x="118490" y="26797"/>
                  </a:lnTo>
                  <a:lnTo>
                    <a:pt x="119126" y="26543"/>
                  </a:lnTo>
                  <a:lnTo>
                    <a:pt x="121031" y="17907"/>
                  </a:lnTo>
                  <a:lnTo>
                    <a:pt x="120777" y="15494"/>
                  </a:lnTo>
                  <a:lnTo>
                    <a:pt x="120523" y="14478"/>
                  </a:lnTo>
                  <a:lnTo>
                    <a:pt x="120268" y="13589"/>
                  </a:lnTo>
                  <a:lnTo>
                    <a:pt x="119887" y="12954"/>
                  </a:lnTo>
                  <a:lnTo>
                    <a:pt x="119507" y="12192"/>
                  </a:lnTo>
                  <a:lnTo>
                    <a:pt x="119126" y="11811"/>
                  </a:lnTo>
                  <a:lnTo>
                    <a:pt x="118490" y="11430"/>
                  </a:lnTo>
                  <a:lnTo>
                    <a:pt x="117983" y="11176"/>
                  </a:lnTo>
                  <a:lnTo>
                    <a:pt x="117348" y="11049"/>
                  </a:lnTo>
                  <a:close/>
                </a:path>
                <a:path w="541019" h="158114">
                  <a:moveTo>
                    <a:pt x="200914" y="47117"/>
                  </a:moveTo>
                  <a:lnTo>
                    <a:pt x="182118" y="47117"/>
                  </a:lnTo>
                  <a:lnTo>
                    <a:pt x="173736" y="48514"/>
                  </a:lnTo>
                  <a:lnTo>
                    <a:pt x="140208" y="73787"/>
                  </a:lnTo>
                  <a:lnTo>
                    <a:pt x="137922" y="80772"/>
                  </a:lnTo>
                  <a:lnTo>
                    <a:pt x="135509" y="87630"/>
                  </a:lnTo>
                  <a:lnTo>
                    <a:pt x="134365" y="95123"/>
                  </a:lnTo>
                  <a:lnTo>
                    <a:pt x="134365" y="111760"/>
                  </a:lnTo>
                  <a:lnTo>
                    <a:pt x="152527" y="147853"/>
                  </a:lnTo>
                  <a:lnTo>
                    <a:pt x="180086" y="157568"/>
                  </a:lnTo>
                  <a:lnTo>
                    <a:pt x="198882" y="157568"/>
                  </a:lnTo>
                  <a:lnTo>
                    <a:pt x="207137" y="156171"/>
                  </a:lnTo>
                  <a:lnTo>
                    <a:pt x="221615" y="150596"/>
                  </a:lnTo>
                  <a:lnTo>
                    <a:pt x="227584" y="146697"/>
                  </a:lnTo>
                  <a:lnTo>
                    <a:pt x="232084" y="142049"/>
                  </a:lnTo>
                  <a:lnTo>
                    <a:pt x="183769" y="142049"/>
                  </a:lnTo>
                  <a:lnTo>
                    <a:pt x="178181" y="140995"/>
                  </a:lnTo>
                  <a:lnTo>
                    <a:pt x="155776" y="108331"/>
                  </a:lnTo>
                  <a:lnTo>
                    <a:pt x="155702" y="96393"/>
                  </a:lnTo>
                  <a:lnTo>
                    <a:pt x="156337" y="91059"/>
                  </a:lnTo>
                  <a:lnTo>
                    <a:pt x="175006" y="65532"/>
                  </a:lnTo>
                  <a:lnTo>
                    <a:pt x="179451" y="63500"/>
                  </a:lnTo>
                  <a:lnTo>
                    <a:pt x="184784" y="62611"/>
                  </a:lnTo>
                  <a:lnTo>
                    <a:pt x="234033" y="62611"/>
                  </a:lnTo>
                  <a:lnTo>
                    <a:pt x="228472" y="56896"/>
                  </a:lnTo>
                  <a:lnTo>
                    <a:pt x="222758" y="53340"/>
                  </a:lnTo>
                  <a:lnTo>
                    <a:pt x="215900" y="50800"/>
                  </a:lnTo>
                  <a:lnTo>
                    <a:pt x="209042" y="48387"/>
                  </a:lnTo>
                  <a:lnTo>
                    <a:pt x="200914" y="47117"/>
                  </a:lnTo>
                  <a:close/>
                </a:path>
                <a:path w="541019" h="158114">
                  <a:moveTo>
                    <a:pt x="234033" y="62611"/>
                  </a:moveTo>
                  <a:lnTo>
                    <a:pt x="197484" y="62611"/>
                  </a:lnTo>
                  <a:lnTo>
                    <a:pt x="203073" y="63627"/>
                  </a:lnTo>
                  <a:lnTo>
                    <a:pt x="207518" y="65786"/>
                  </a:lnTo>
                  <a:lnTo>
                    <a:pt x="225425" y="108331"/>
                  </a:lnTo>
                  <a:lnTo>
                    <a:pt x="224790" y="113665"/>
                  </a:lnTo>
                  <a:lnTo>
                    <a:pt x="223393" y="118491"/>
                  </a:lnTo>
                  <a:lnTo>
                    <a:pt x="222122" y="123317"/>
                  </a:lnTo>
                  <a:lnTo>
                    <a:pt x="196469" y="142049"/>
                  </a:lnTo>
                  <a:lnTo>
                    <a:pt x="232084" y="142049"/>
                  </a:lnTo>
                  <a:lnTo>
                    <a:pt x="237235" y="136728"/>
                  </a:lnTo>
                  <a:lnTo>
                    <a:pt x="240791" y="130797"/>
                  </a:lnTo>
                  <a:lnTo>
                    <a:pt x="245618" y="117094"/>
                  </a:lnTo>
                  <a:lnTo>
                    <a:pt x="246888" y="109474"/>
                  </a:lnTo>
                  <a:lnTo>
                    <a:pt x="246888" y="92964"/>
                  </a:lnTo>
                  <a:lnTo>
                    <a:pt x="245745" y="85344"/>
                  </a:lnTo>
                  <a:lnTo>
                    <a:pt x="243332" y="78613"/>
                  </a:lnTo>
                  <a:lnTo>
                    <a:pt x="241046" y="72009"/>
                  </a:lnTo>
                  <a:lnTo>
                    <a:pt x="237616" y="66294"/>
                  </a:lnTo>
                  <a:lnTo>
                    <a:pt x="234033" y="62611"/>
                  </a:lnTo>
                  <a:close/>
                </a:path>
                <a:path w="541019" h="158114">
                  <a:moveTo>
                    <a:pt x="335026" y="47117"/>
                  </a:moveTo>
                  <a:lnTo>
                    <a:pt x="316229" y="47117"/>
                  </a:lnTo>
                  <a:lnTo>
                    <a:pt x="307847" y="48514"/>
                  </a:lnTo>
                  <a:lnTo>
                    <a:pt x="274320" y="73787"/>
                  </a:lnTo>
                  <a:lnTo>
                    <a:pt x="272034" y="80772"/>
                  </a:lnTo>
                  <a:lnTo>
                    <a:pt x="269621" y="87630"/>
                  </a:lnTo>
                  <a:lnTo>
                    <a:pt x="268478" y="95123"/>
                  </a:lnTo>
                  <a:lnTo>
                    <a:pt x="268478" y="111760"/>
                  </a:lnTo>
                  <a:lnTo>
                    <a:pt x="286639" y="147853"/>
                  </a:lnTo>
                  <a:lnTo>
                    <a:pt x="314197" y="157568"/>
                  </a:lnTo>
                  <a:lnTo>
                    <a:pt x="332994" y="157568"/>
                  </a:lnTo>
                  <a:lnTo>
                    <a:pt x="341248" y="156171"/>
                  </a:lnTo>
                  <a:lnTo>
                    <a:pt x="355727" y="150596"/>
                  </a:lnTo>
                  <a:lnTo>
                    <a:pt x="361696" y="146697"/>
                  </a:lnTo>
                  <a:lnTo>
                    <a:pt x="366196" y="142049"/>
                  </a:lnTo>
                  <a:lnTo>
                    <a:pt x="317881" y="142049"/>
                  </a:lnTo>
                  <a:lnTo>
                    <a:pt x="312293" y="140995"/>
                  </a:lnTo>
                  <a:lnTo>
                    <a:pt x="289888" y="108331"/>
                  </a:lnTo>
                  <a:lnTo>
                    <a:pt x="289814" y="96393"/>
                  </a:lnTo>
                  <a:lnTo>
                    <a:pt x="290448" y="91059"/>
                  </a:lnTo>
                  <a:lnTo>
                    <a:pt x="309118" y="65532"/>
                  </a:lnTo>
                  <a:lnTo>
                    <a:pt x="313563" y="63500"/>
                  </a:lnTo>
                  <a:lnTo>
                    <a:pt x="318897" y="62611"/>
                  </a:lnTo>
                  <a:lnTo>
                    <a:pt x="368145" y="62611"/>
                  </a:lnTo>
                  <a:lnTo>
                    <a:pt x="362584" y="56896"/>
                  </a:lnTo>
                  <a:lnTo>
                    <a:pt x="356870" y="53340"/>
                  </a:lnTo>
                  <a:lnTo>
                    <a:pt x="350012" y="50800"/>
                  </a:lnTo>
                  <a:lnTo>
                    <a:pt x="343153" y="48387"/>
                  </a:lnTo>
                  <a:lnTo>
                    <a:pt x="335026" y="47117"/>
                  </a:lnTo>
                  <a:close/>
                </a:path>
                <a:path w="541019" h="158114">
                  <a:moveTo>
                    <a:pt x="368145" y="62611"/>
                  </a:moveTo>
                  <a:lnTo>
                    <a:pt x="331597" y="62611"/>
                  </a:lnTo>
                  <a:lnTo>
                    <a:pt x="337184" y="63627"/>
                  </a:lnTo>
                  <a:lnTo>
                    <a:pt x="341629" y="65786"/>
                  </a:lnTo>
                  <a:lnTo>
                    <a:pt x="359537" y="108331"/>
                  </a:lnTo>
                  <a:lnTo>
                    <a:pt x="358902" y="113665"/>
                  </a:lnTo>
                  <a:lnTo>
                    <a:pt x="357504" y="118491"/>
                  </a:lnTo>
                  <a:lnTo>
                    <a:pt x="356234" y="123317"/>
                  </a:lnTo>
                  <a:lnTo>
                    <a:pt x="330581" y="142049"/>
                  </a:lnTo>
                  <a:lnTo>
                    <a:pt x="366196" y="142049"/>
                  </a:lnTo>
                  <a:lnTo>
                    <a:pt x="371347" y="136728"/>
                  </a:lnTo>
                  <a:lnTo>
                    <a:pt x="374903" y="130797"/>
                  </a:lnTo>
                  <a:lnTo>
                    <a:pt x="379729" y="117094"/>
                  </a:lnTo>
                  <a:lnTo>
                    <a:pt x="381000" y="109474"/>
                  </a:lnTo>
                  <a:lnTo>
                    <a:pt x="381000" y="92964"/>
                  </a:lnTo>
                  <a:lnTo>
                    <a:pt x="379857" y="85344"/>
                  </a:lnTo>
                  <a:lnTo>
                    <a:pt x="377444" y="78613"/>
                  </a:lnTo>
                  <a:lnTo>
                    <a:pt x="375158" y="72009"/>
                  </a:lnTo>
                  <a:lnTo>
                    <a:pt x="371728" y="66294"/>
                  </a:lnTo>
                  <a:lnTo>
                    <a:pt x="368145" y="62611"/>
                  </a:lnTo>
                  <a:close/>
                </a:path>
                <a:path w="541019" h="158114">
                  <a:moveTo>
                    <a:pt x="425958" y="0"/>
                  </a:moveTo>
                  <a:lnTo>
                    <a:pt x="418465" y="0"/>
                  </a:lnTo>
                  <a:lnTo>
                    <a:pt x="417195" y="127"/>
                  </a:lnTo>
                  <a:lnTo>
                    <a:pt x="415797" y="381"/>
                  </a:lnTo>
                  <a:lnTo>
                    <a:pt x="414782" y="508"/>
                  </a:lnTo>
                  <a:lnTo>
                    <a:pt x="414020" y="889"/>
                  </a:lnTo>
                  <a:lnTo>
                    <a:pt x="413258" y="1143"/>
                  </a:lnTo>
                  <a:lnTo>
                    <a:pt x="412622" y="1524"/>
                  </a:lnTo>
                  <a:lnTo>
                    <a:pt x="412369" y="2032"/>
                  </a:lnTo>
                  <a:lnTo>
                    <a:pt x="412115" y="2413"/>
                  </a:lnTo>
                  <a:lnTo>
                    <a:pt x="412115" y="153758"/>
                  </a:lnTo>
                  <a:lnTo>
                    <a:pt x="420243" y="156121"/>
                  </a:lnTo>
                  <a:lnTo>
                    <a:pt x="424307" y="156121"/>
                  </a:lnTo>
                  <a:lnTo>
                    <a:pt x="432562" y="153250"/>
                  </a:lnTo>
                  <a:lnTo>
                    <a:pt x="432562" y="2921"/>
                  </a:lnTo>
                  <a:lnTo>
                    <a:pt x="432434" y="2413"/>
                  </a:lnTo>
                  <a:lnTo>
                    <a:pt x="432053" y="2032"/>
                  </a:lnTo>
                  <a:lnTo>
                    <a:pt x="431672" y="1524"/>
                  </a:lnTo>
                  <a:lnTo>
                    <a:pt x="431165" y="1143"/>
                  </a:lnTo>
                  <a:lnTo>
                    <a:pt x="430403" y="889"/>
                  </a:lnTo>
                  <a:lnTo>
                    <a:pt x="429641" y="508"/>
                  </a:lnTo>
                  <a:lnTo>
                    <a:pt x="428625" y="381"/>
                  </a:lnTo>
                  <a:lnTo>
                    <a:pt x="427354" y="127"/>
                  </a:lnTo>
                  <a:lnTo>
                    <a:pt x="425958" y="0"/>
                  </a:lnTo>
                  <a:close/>
                </a:path>
                <a:path w="541019" h="158114">
                  <a:moveTo>
                    <a:pt x="465328" y="133235"/>
                  </a:moveTo>
                  <a:lnTo>
                    <a:pt x="463803" y="133235"/>
                  </a:lnTo>
                  <a:lnTo>
                    <a:pt x="463296" y="133362"/>
                  </a:lnTo>
                  <a:lnTo>
                    <a:pt x="461137" y="137248"/>
                  </a:lnTo>
                  <a:lnTo>
                    <a:pt x="461054" y="137566"/>
                  </a:lnTo>
                  <a:lnTo>
                    <a:pt x="461009" y="144957"/>
                  </a:lnTo>
                  <a:lnTo>
                    <a:pt x="461561" y="146443"/>
                  </a:lnTo>
                  <a:lnTo>
                    <a:pt x="461898" y="147637"/>
                  </a:lnTo>
                  <a:lnTo>
                    <a:pt x="492378" y="157568"/>
                  </a:lnTo>
                  <a:lnTo>
                    <a:pt x="502793" y="157568"/>
                  </a:lnTo>
                  <a:lnTo>
                    <a:pt x="535294" y="142836"/>
                  </a:lnTo>
                  <a:lnTo>
                    <a:pt x="492125" y="142836"/>
                  </a:lnTo>
                  <a:lnTo>
                    <a:pt x="487934" y="142328"/>
                  </a:lnTo>
                  <a:lnTo>
                    <a:pt x="466597" y="133743"/>
                  </a:lnTo>
                  <a:lnTo>
                    <a:pt x="465328" y="133235"/>
                  </a:lnTo>
                  <a:close/>
                </a:path>
                <a:path w="541019" h="158114">
                  <a:moveTo>
                    <a:pt x="507619" y="47117"/>
                  </a:moveTo>
                  <a:lnTo>
                    <a:pt x="497713" y="47117"/>
                  </a:lnTo>
                  <a:lnTo>
                    <a:pt x="491744" y="48006"/>
                  </a:lnTo>
                  <a:lnTo>
                    <a:pt x="466216" y="65659"/>
                  </a:lnTo>
                  <a:lnTo>
                    <a:pt x="464439" y="69215"/>
                  </a:lnTo>
                  <a:lnTo>
                    <a:pt x="463550" y="73025"/>
                  </a:lnTo>
                  <a:lnTo>
                    <a:pt x="463550" y="81407"/>
                  </a:lnTo>
                  <a:lnTo>
                    <a:pt x="464439" y="85217"/>
                  </a:lnTo>
                  <a:lnTo>
                    <a:pt x="466090" y="88519"/>
                  </a:lnTo>
                  <a:lnTo>
                    <a:pt x="467614" y="91694"/>
                  </a:lnTo>
                  <a:lnTo>
                    <a:pt x="502284" y="110490"/>
                  </a:lnTo>
                  <a:lnTo>
                    <a:pt x="505587" y="111633"/>
                  </a:lnTo>
                  <a:lnTo>
                    <a:pt x="520065" y="123952"/>
                  </a:lnTo>
                  <a:lnTo>
                    <a:pt x="520065" y="129514"/>
                  </a:lnTo>
                  <a:lnTo>
                    <a:pt x="519557" y="131889"/>
                  </a:lnTo>
                  <a:lnTo>
                    <a:pt x="517271" y="135915"/>
                  </a:lnTo>
                  <a:lnTo>
                    <a:pt x="515747" y="137566"/>
                  </a:lnTo>
                  <a:lnTo>
                    <a:pt x="513588" y="138874"/>
                  </a:lnTo>
                  <a:lnTo>
                    <a:pt x="511556" y="140169"/>
                  </a:lnTo>
                  <a:lnTo>
                    <a:pt x="509016" y="141160"/>
                  </a:lnTo>
                  <a:lnTo>
                    <a:pt x="503428" y="142494"/>
                  </a:lnTo>
                  <a:lnTo>
                    <a:pt x="500253" y="142836"/>
                  </a:lnTo>
                  <a:lnTo>
                    <a:pt x="535294" y="142836"/>
                  </a:lnTo>
                  <a:lnTo>
                    <a:pt x="537420" y="138874"/>
                  </a:lnTo>
                  <a:lnTo>
                    <a:pt x="539369" y="135026"/>
                  </a:lnTo>
                  <a:lnTo>
                    <a:pt x="540512" y="130441"/>
                  </a:lnTo>
                  <a:lnTo>
                    <a:pt x="540512" y="121031"/>
                  </a:lnTo>
                  <a:lnTo>
                    <a:pt x="531622" y="106172"/>
                  </a:lnTo>
                  <a:lnTo>
                    <a:pt x="528954" y="103886"/>
                  </a:lnTo>
                  <a:lnTo>
                    <a:pt x="525907" y="101981"/>
                  </a:lnTo>
                  <a:lnTo>
                    <a:pt x="522478" y="100457"/>
                  </a:lnTo>
                  <a:lnTo>
                    <a:pt x="518922" y="98806"/>
                  </a:lnTo>
                  <a:lnTo>
                    <a:pt x="515493" y="97409"/>
                  </a:lnTo>
                  <a:lnTo>
                    <a:pt x="508381" y="94869"/>
                  </a:lnTo>
                  <a:lnTo>
                    <a:pt x="504952" y="93726"/>
                  </a:lnTo>
                  <a:lnTo>
                    <a:pt x="501522" y="92456"/>
                  </a:lnTo>
                  <a:lnTo>
                    <a:pt x="483362" y="78867"/>
                  </a:lnTo>
                  <a:lnTo>
                    <a:pt x="483362" y="73914"/>
                  </a:lnTo>
                  <a:lnTo>
                    <a:pt x="483743" y="72009"/>
                  </a:lnTo>
                  <a:lnTo>
                    <a:pt x="484632" y="70231"/>
                  </a:lnTo>
                  <a:lnTo>
                    <a:pt x="485521" y="68326"/>
                  </a:lnTo>
                  <a:lnTo>
                    <a:pt x="486791" y="66802"/>
                  </a:lnTo>
                  <a:lnTo>
                    <a:pt x="488569" y="65532"/>
                  </a:lnTo>
                  <a:lnTo>
                    <a:pt x="490220" y="64262"/>
                  </a:lnTo>
                  <a:lnTo>
                    <a:pt x="492378" y="63246"/>
                  </a:lnTo>
                  <a:lnTo>
                    <a:pt x="495046" y="62484"/>
                  </a:lnTo>
                  <a:lnTo>
                    <a:pt x="497713" y="61849"/>
                  </a:lnTo>
                  <a:lnTo>
                    <a:pt x="500888" y="61468"/>
                  </a:lnTo>
                  <a:lnTo>
                    <a:pt x="534797" y="61468"/>
                  </a:lnTo>
                  <a:lnTo>
                    <a:pt x="534670" y="59690"/>
                  </a:lnTo>
                  <a:lnTo>
                    <a:pt x="533527" y="55372"/>
                  </a:lnTo>
                  <a:lnTo>
                    <a:pt x="533272" y="54864"/>
                  </a:lnTo>
                  <a:lnTo>
                    <a:pt x="532638" y="54356"/>
                  </a:lnTo>
                  <a:lnTo>
                    <a:pt x="531748" y="53721"/>
                  </a:lnTo>
                  <a:lnTo>
                    <a:pt x="530860" y="53213"/>
                  </a:lnTo>
                  <a:lnTo>
                    <a:pt x="529590" y="52451"/>
                  </a:lnTo>
                  <a:lnTo>
                    <a:pt x="513588" y="47879"/>
                  </a:lnTo>
                  <a:lnTo>
                    <a:pt x="510666" y="47371"/>
                  </a:lnTo>
                  <a:lnTo>
                    <a:pt x="507619" y="47117"/>
                  </a:lnTo>
                  <a:close/>
                </a:path>
                <a:path w="541019" h="158114">
                  <a:moveTo>
                    <a:pt x="534797" y="61468"/>
                  </a:moveTo>
                  <a:lnTo>
                    <a:pt x="508253" y="61468"/>
                  </a:lnTo>
                  <a:lnTo>
                    <a:pt x="511809" y="61849"/>
                  </a:lnTo>
                  <a:lnTo>
                    <a:pt x="514731" y="62738"/>
                  </a:lnTo>
                  <a:lnTo>
                    <a:pt x="517778" y="63500"/>
                  </a:lnTo>
                  <a:lnTo>
                    <a:pt x="520446" y="64389"/>
                  </a:lnTo>
                  <a:lnTo>
                    <a:pt x="522732" y="65278"/>
                  </a:lnTo>
                  <a:lnTo>
                    <a:pt x="525018" y="66294"/>
                  </a:lnTo>
                  <a:lnTo>
                    <a:pt x="526796" y="67056"/>
                  </a:lnTo>
                  <a:lnTo>
                    <a:pt x="528193" y="67945"/>
                  </a:lnTo>
                  <a:lnTo>
                    <a:pt x="529590" y="68707"/>
                  </a:lnTo>
                  <a:lnTo>
                    <a:pt x="530733" y="69215"/>
                  </a:lnTo>
                  <a:lnTo>
                    <a:pt x="532003" y="69215"/>
                  </a:lnTo>
                  <a:lnTo>
                    <a:pt x="532384" y="69088"/>
                  </a:lnTo>
                  <a:lnTo>
                    <a:pt x="532891" y="68834"/>
                  </a:lnTo>
                  <a:lnTo>
                    <a:pt x="533654" y="68072"/>
                  </a:lnTo>
                  <a:lnTo>
                    <a:pt x="533908" y="67437"/>
                  </a:lnTo>
                  <a:lnTo>
                    <a:pt x="534204" y="66802"/>
                  </a:lnTo>
                  <a:lnTo>
                    <a:pt x="534373" y="66294"/>
                  </a:lnTo>
                  <a:lnTo>
                    <a:pt x="534653" y="64389"/>
                  </a:lnTo>
                  <a:lnTo>
                    <a:pt x="534754" y="63500"/>
                  </a:lnTo>
                  <a:lnTo>
                    <a:pt x="534797" y="614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89852" y="5472302"/>
              <a:ext cx="770381" cy="185788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46595" y="5462016"/>
              <a:ext cx="1039113" cy="18782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73592" y="5473064"/>
              <a:ext cx="647446" cy="14651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09684" y="5469381"/>
              <a:ext cx="226060" cy="180454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219184" y="5462015"/>
              <a:ext cx="1318895" cy="187960"/>
            </a:xfrm>
            <a:custGeom>
              <a:avLst/>
              <a:gdLst/>
              <a:ahLst/>
              <a:cxnLst/>
              <a:rect l="l" t="t" r="r" b="b"/>
              <a:pathLst>
                <a:path w="1318895" h="187960">
                  <a:moveTo>
                    <a:pt x="177292" y="26797"/>
                  </a:moveTo>
                  <a:lnTo>
                    <a:pt x="171577" y="11557"/>
                  </a:lnTo>
                  <a:lnTo>
                    <a:pt x="170434" y="11176"/>
                  </a:lnTo>
                  <a:lnTo>
                    <a:pt x="169291" y="11049"/>
                  </a:lnTo>
                  <a:lnTo>
                    <a:pt x="151892" y="11049"/>
                  </a:lnTo>
                  <a:lnTo>
                    <a:pt x="149987" y="11176"/>
                  </a:lnTo>
                  <a:lnTo>
                    <a:pt x="148336" y="11684"/>
                  </a:lnTo>
                  <a:lnTo>
                    <a:pt x="146685" y="12065"/>
                  </a:lnTo>
                  <a:lnTo>
                    <a:pt x="140335" y="17399"/>
                  </a:lnTo>
                  <a:lnTo>
                    <a:pt x="139192" y="18923"/>
                  </a:lnTo>
                  <a:lnTo>
                    <a:pt x="138176" y="20828"/>
                  </a:lnTo>
                  <a:lnTo>
                    <a:pt x="137160" y="23114"/>
                  </a:lnTo>
                  <a:lnTo>
                    <a:pt x="88646" y="127317"/>
                  </a:lnTo>
                  <a:lnTo>
                    <a:pt x="88011" y="127317"/>
                  </a:lnTo>
                  <a:lnTo>
                    <a:pt x="43205" y="26797"/>
                  </a:lnTo>
                  <a:lnTo>
                    <a:pt x="41402" y="22733"/>
                  </a:lnTo>
                  <a:lnTo>
                    <a:pt x="40640" y="20701"/>
                  </a:lnTo>
                  <a:lnTo>
                    <a:pt x="39624" y="18923"/>
                  </a:lnTo>
                  <a:lnTo>
                    <a:pt x="38519" y="17399"/>
                  </a:lnTo>
                  <a:lnTo>
                    <a:pt x="37592" y="16002"/>
                  </a:lnTo>
                  <a:lnTo>
                    <a:pt x="36322" y="14732"/>
                  </a:lnTo>
                  <a:lnTo>
                    <a:pt x="34798" y="13843"/>
                  </a:lnTo>
                  <a:lnTo>
                    <a:pt x="33274" y="12827"/>
                  </a:lnTo>
                  <a:lnTo>
                    <a:pt x="31496" y="12065"/>
                  </a:lnTo>
                  <a:lnTo>
                    <a:pt x="29464" y="11684"/>
                  </a:lnTo>
                  <a:lnTo>
                    <a:pt x="27432" y="11176"/>
                  </a:lnTo>
                  <a:lnTo>
                    <a:pt x="25019" y="11049"/>
                  </a:lnTo>
                  <a:lnTo>
                    <a:pt x="6604" y="11049"/>
                  </a:lnTo>
                  <a:lnTo>
                    <a:pt x="4572" y="11684"/>
                  </a:lnTo>
                  <a:lnTo>
                    <a:pt x="2667" y="13081"/>
                  </a:lnTo>
                  <a:lnTo>
                    <a:pt x="762" y="14351"/>
                  </a:lnTo>
                  <a:lnTo>
                    <a:pt x="114" y="16002"/>
                  </a:lnTo>
                  <a:lnTo>
                    <a:pt x="0" y="153657"/>
                  </a:lnTo>
                  <a:lnTo>
                    <a:pt x="254" y="154114"/>
                  </a:lnTo>
                  <a:lnTo>
                    <a:pt x="635" y="154559"/>
                  </a:lnTo>
                  <a:lnTo>
                    <a:pt x="1143" y="154901"/>
                  </a:lnTo>
                  <a:lnTo>
                    <a:pt x="2032" y="155168"/>
                  </a:lnTo>
                  <a:lnTo>
                    <a:pt x="2794" y="155435"/>
                  </a:lnTo>
                  <a:lnTo>
                    <a:pt x="3937" y="155651"/>
                  </a:lnTo>
                  <a:lnTo>
                    <a:pt x="6731" y="156019"/>
                  </a:lnTo>
                  <a:lnTo>
                    <a:pt x="8382" y="156121"/>
                  </a:lnTo>
                  <a:lnTo>
                    <a:pt x="12700" y="156121"/>
                  </a:lnTo>
                  <a:lnTo>
                    <a:pt x="21590" y="153136"/>
                  </a:lnTo>
                  <a:lnTo>
                    <a:pt x="21590" y="26797"/>
                  </a:lnTo>
                  <a:lnTo>
                    <a:pt x="21717" y="26797"/>
                  </a:lnTo>
                  <a:lnTo>
                    <a:pt x="76708" y="153098"/>
                  </a:lnTo>
                  <a:lnTo>
                    <a:pt x="76835" y="153555"/>
                  </a:lnTo>
                  <a:lnTo>
                    <a:pt x="77089" y="153962"/>
                  </a:lnTo>
                  <a:lnTo>
                    <a:pt x="78105" y="154698"/>
                  </a:lnTo>
                  <a:lnTo>
                    <a:pt x="78740" y="155016"/>
                  </a:lnTo>
                  <a:lnTo>
                    <a:pt x="79629" y="155282"/>
                  </a:lnTo>
                  <a:lnTo>
                    <a:pt x="80391" y="155536"/>
                  </a:lnTo>
                  <a:lnTo>
                    <a:pt x="81407" y="155740"/>
                  </a:lnTo>
                  <a:lnTo>
                    <a:pt x="83947" y="156044"/>
                  </a:lnTo>
                  <a:lnTo>
                    <a:pt x="85471" y="156121"/>
                  </a:lnTo>
                  <a:lnTo>
                    <a:pt x="88900" y="156121"/>
                  </a:lnTo>
                  <a:lnTo>
                    <a:pt x="109626" y="127317"/>
                  </a:lnTo>
                  <a:lnTo>
                    <a:pt x="155321" y="26797"/>
                  </a:lnTo>
                  <a:lnTo>
                    <a:pt x="155575" y="26797"/>
                  </a:lnTo>
                  <a:lnTo>
                    <a:pt x="155575" y="153136"/>
                  </a:lnTo>
                  <a:lnTo>
                    <a:pt x="156083" y="154114"/>
                  </a:lnTo>
                  <a:lnTo>
                    <a:pt x="164465" y="156121"/>
                  </a:lnTo>
                  <a:lnTo>
                    <a:pt x="168529" y="156121"/>
                  </a:lnTo>
                  <a:lnTo>
                    <a:pt x="177165" y="153657"/>
                  </a:lnTo>
                  <a:lnTo>
                    <a:pt x="177292" y="26797"/>
                  </a:lnTo>
                  <a:close/>
                </a:path>
                <a:path w="1318895" h="187960">
                  <a:moveTo>
                    <a:pt x="288163" y="121031"/>
                  </a:moveTo>
                  <a:lnTo>
                    <a:pt x="287401" y="117221"/>
                  </a:lnTo>
                  <a:lnTo>
                    <a:pt x="285750" y="114173"/>
                  </a:lnTo>
                  <a:lnTo>
                    <a:pt x="284099" y="110998"/>
                  </a:lnTo>
                  <a:lnTo>
                    <a:pt x="281940" y="108331"/>
                  </a:lnTo>
                  <a:lnTo>
                    <a:pt x="276479" y="103886"/>
                  </a:lnTo>
                  <a:lnTo>
                    <a:pt x="273431" y="101981"/>
                  </a:lnTo>
                  <a:lnTo>
                    <a:pt x="270002" y="100457"/>
                  </a:lnTo>
                  <a:lnTo>
                    <a:pt x="266446" y="98806"/>
                  </a:lnTo>
                  <a:lnTo>
                    <a:pt x="262890" y="97409"/>
                  </a:lnTo>
                  <a:lnTo>
                    <a:pt x="255778" y="94869"/>
                  </a:lnTo>
                  <a:lnTo>
                    <a:pt x="252222" y="93726"/>
                  </a:lnTo>
                  <a:lnTo>
                    <a:pt x="248793" y="92456"/>
                  </a:lnTo>
                  <a:lnTo>
                    <a:pt x="230505" y="78867"/>
                  </a:lnTo>
                  <a:lnTo>
                    <a:pt x="230505" y="73914"/>
                  </a:lnTo>
                  <a:lnTo>
                    <a:pt x="231013" y="72009"/>
                  </a:lnTo>
                  <a:lnTo>
                    <a:pt x="231902" y="70231"/>
                  </a:lnTo>
                  <a:lnTo>
                    <a:pt x="232791" y="68326"/>
                  </a:lnTo>
                  <a:lnTo>
                    <a:pt x="248158" y="61468"/>
                  </a:lnTo>
                  <a:lnTo>
                    <a:pt x="255651" y="61468"/>
                  </a:lnTo>
                  <a:lnTo>
                    <a:pt x="259207" y="61849"/>
                  </a:lnTo>
                  <a:lnTo>
                    <a:pt x="262255" y="62738"/>
                  </a:lnTo>
                  <a:lnTo>
                    <a:pt x="265303" y="63500"/>
                  </a:lnTo>
                  <a:lnTo>
                    <a:pt x="267970" y="64389"/>
                  </a:lnTo>
                  <a:lnTo>
                    <a:pt x="270256" y="65278"/>
                  </a:lnTo>
                  <a:lnTo>
                    <a:pt x="272542" y="66294"/>
                  </a:lnTo>
                  <a:lnTo>
                    <a:pt x="274447" y="67056"/>
                  </a:lnTo>
                  <a:lnTo>
                    <a:pt x="275844" y="67945"/>
                  </a:lnTo>
                  <a:lnTo>
                    <a:pt x="277241" y="68707"/>
                  </a:lnTo>
                  <a:lnTo>
                    <a:pt x="278384" y="69215"/>
                  </a:lnTo>
                  <a:lnTo>
                    <a:pt x="279654" y="69215"/>
                  </a:lnTo>
                  <a:lnTo>
                    <a:pt x="280035" y="69088"/>
                  </a:lnTo>
                  <a:lnTo>
                    <a:pt x="280543" y="68834"/>
                  </a:lnTo>
                  <a:lnTo>
                    <a:pt x="281305" y="68072"/>
                  </a:lnTo>
                  <a:lnTo>
                    <a:pt x="281559" y="67437"/>
                  </a:lnTo>
                  <a:lnTo>
                    <a:pt x="281851" y="66802"/>
                  </a:lnTo>
                  <a:lnTo>
                    <a:pt x="282016" y="66294"/>
                  </a:lnTo>
                  <a:lnTo>
                    <a:pt x="282295" y="64389"/>
                  </a:lnTo>
                  <a:lnTo>
                    <a:pt x="282321" y="61468"/>
                  </a:lnTo>
                  <a:lnTo>
                    <a:pt x="282194" y="58928"/>
                  </a:lnTo>
                  <a:lnTo>
                    <a:pt x="281178" y="55372"/>
                  </a:lnTo>
                  <a:lnTo>
                    <a:pt x="280924" y="54864"/>
                  </a:lnTo>
                  <a:lnTo>
                    <a:pt x="280289" y="54356"/>
                  </a:lnTo>
                  <a:lnTo>
                    <a:pt x="279400" y="53721"/>
                  </a:lnTo>
                  <a:lnTo>
                    <a:pt x="278511" y="53213"/>
                  </a:lnTo>
                  <a:lnTo>
                    <a:pt x="277241" y="52451"/>
                  </a:lnTo>
                  <a:lnTo>
                    <a:pt x="275463" y="51689"/>
                  </a:lnTo>
                  <a:lnTo>
                    <a:pt x="273812" y="50927"/>
                  </a:lnTo>
                  <a:lnTo>
                    <a:pt x="271653" y="50165"/>
                  </a:lnTo>
                  <a:lnTo>
                    <a:pt x="266827" y="48895"/>
                  </a:lnTo>
                  <a:lnTo>
                    <a:pt x="264033" y="48260"/>
                  </a:lnTo>
                  <a:lnTo>
                    <a:pt x="261112" y="47879"/>
                  </a:lnTo>
                  <a:lnTo>
                    <a:pt x="258064" y="47371"/>
                  </a:lnTo>
                  <a:lnTo>
                    <a:pt x="255016" y="47117"/>
                  </a:lnTo>
                  <a:lnTo>
                    <a:pt x="245110" y="47117"/>
                  </a:lnTo>
                  <a:lnTo>
                    <a:pt x="213233" y="65659"/>
                  </a:lnTo>
                  <a:lnTo>
                    <a:pt x="211455" y="69215"/>
                  </a:lnTo>
                  <a:lnTo>
                    <a:pt x="210566" y="73025"/>
                  </a:lnTo>
                  <a:lnTo>
                    <a:pt x="210566" y="81407"/>
                  </a:lnTo>
                  <a:lnTo>
                    <a:pt x="242697" y="108204"/>
                  </a:lnTo>
                  <a:lnTo>
                    <a:pt x="246253" y="109347"/>
                  </a:lnTo>
                  <a:lnTo>
                    <a:pt x="249555" y="110490"/>
                  </a:lnTo>
                  <a:lnTo>
                    <a:pt x="267589" y="123952"/>
                  </a:lnTo>
                  <a:lnTo>
                    <a:pt x="267589" y="129514"/>
                  </a:lnTo>
                  <a:lnTo>
                    <a:pt x="247523" y="142836"/>
                  </a:lnTo>
                  <a:lnTo>
                    <a:pt x="239268" y="142836"/>
                  </a:lnTo>
                  <a:lnTo>
                    <a:pt x="215519" y="134747"/>
                  </a:lnTo>
                  <a:lnTo>
                    <a:pt x="213614" y="133743"/>
                  </a:lnTo>
                  <a:lnTo>
                    <a:pt x="212344" y="133235"/>
                  </a:lnTo>
                  <a:lnTo>
                    <a:pt x="210820" y="133235"/>
                  </a:lnTo>
                  <a:lnTo>
                    <a:pt x="210185" y="133362"/>
                  </a:lnTo>
                  <a:lnTo>
                    <a:pt x="209804" y="133629"/>
                  </a:lnTo>
                  <a:lnTo>
                    <a:pt x="209296" y="133883"/>
                  </a:lnTo>
                  <a:lnTo>
                    <a:pt x="208915" y="134315"/>
                  </a:lnTo>
                  <a:lnTo>
                    <a:pt x="208407" y="135509"/>
                  </a:lnTo>
                  <a:lnTo>
                    <a:pt x="208280" y="136283"/>
                  </a:lnTo>
                  <a:lnTo>
                    <a:pt x="208026" y="137248"/>
                  </a:lnTo>
                  <a:lnTo>
                    <a:pt x="207822" y="138874"/>
                  </a:lnTo>
                  <a:lnTo>
                    <a:pt x="207772" y="143129"/>
                  </a:lnTo>
                  <a:lnTo>
                    <a:pt x="208026" y="144957"/>
                  </a:lnTo>
                  <a:lnTo>
                    <a:pt x="239649" y="157568"/>
                  </a:lnTo>
                  <a:lnTo>
                    <a:pt x="250190" y="157568"/>
                  </a:lnTo>
                  <a:lnTo>
                    <a:pt x="282943" y="142836"/>
                  </a:lnTo>
                  <a:lnTo>
                    <a:pt x="287147" y="135026"/>
                  </a:lnTo>
                  <a:lnTo>
                    <a:pt x="288163" y="130441"/>
                  </a:lnTo>
                  <a:lnTo>
                    <a:pt x="288163" y="121031"/>
                  </a:lnTo>
                  <a:close/>
                </a:path>
                <a:path w="1318895" h="187960">
                  <a:moveTo>
                    <a:pt x="474726" y="148856"/>
                  </a:moveTo>
                  <a:lnTo>
                    <a:pt x="470916" y="139484"/>
                  </a:lnTo>
                  <a:lnTo>
                    <a:pt x="405638" y="139484"/>
                  </a:lnTo>
                  <a:lnTo>
                    <a:pt x="405638" y="87757"/>
                  </a:lnTo>
                  <a:lnTo>
                    <a:pt x="461010" y="87757"/>
                  </a:lnTo>
                  <a:lnTo>
                    <a:pt x="461645" y="87630"/>
                  </a:lnTo>
                  <a:lnTo>
                    <a:pt x="462661" y="87122"/>
                  </a:lnTo>
                  <a:lnTo>
                    <a:pt x="463169" y="86741"/>
                  </a:lnTo>
                  <a:lnTo>
                    <a:pt x="463550" y="86106"/>
                  </a:lnTo>
                  <a:lnTo>
                    <a:pt x="463931" y="85598"/>
                  </a:lnTo>
                  <a:lnTo>
                    <a:pt x="464185" y="84709"/>
                  </a:lnTo>
                  <a:lnTo>
                    <a:pt x="464312" y="83820"/>
                  </a:lnTo>
                  <a:lnTo>
                    <a:pt x="464566" y="82804"/>
                  </a:lnTo>
                  <a:lnTo>
                    <a:pt x="464566" y="77724"/>
                  </a:lnTo>
                  <a:lnTo>
                    <a:pt x="464312" y="76581"/>
                  </a:lnTo>
                  <a:lnTo>
                    <a:pt x="464185" y="75565"/>
                  </a:lnTo>
                  <a:lnTo>
                    <a:pt x="461010" y="72263"/>
                  </a:lnTo>
                  <a:lnTo>
                    <a:pt x="405638" y="72263"/>
                  </a:lnTo>
                  <a:lnTo>
                    <a:pt x="405638" y="26924"/>
                  </a:lnTo>
                  <a:lnTo>
                    <a:pt x="470027" y="26924"/>
                  </a:lnTo>
                  <a:lnTo>
                    <a:pt x="470662" y="26797"/>
                  </a:lnTo>
                  <a:lnTo>
                    <a:pt x="473329" y="22733"/>
                  </a:lnTo>
                  <a:lnTo>
                    <a:pt x="473583" y="21717"/>
                  </a:lnTo>
                  <a:lnTo>
                    <a:pt x="473456" y="15875"/>
                  </a:lnTo>
                  <a:lnTo>
                    <a:pt x="473329" y="15367"/>
                  </a:lnTo>
                  <a:lnTo>
                    <a:pt x="473202" y="14351"/>
                  </a:lnTo>
                  <a:lnTo>
                    <a:pt x="472948" y="13589"/>
                  </a:lnTo>
                  <a:lnTo>
                    <a:pt x="472567" y="12954"/>
                  </a:lnTo>
                  <a:lnTo>
                    <a:pt x="472186" y="12192"/>
                  </a:lnTo>
                  <a:lnTo>
                    <a:pt x="471805" y="11811"/>
                  </a:lnTo>
                  <a:lnTo>
                    <a:pt x="471297" y="11430"/>
                  </a:lnTo>
                  <a:lnTo>
                    <a:pt x="470662" y="11176"/>
                  </a:lnTo>
                  <a:lnTo>
                    <a:pt x="470027" y="11049"/>
                  </a:lnTo>
                  <a:lnTo>
                    <a:pt x="390017" y="11049"/>
                  </a:lnTo>
                  <a:lnTo>
                    <a:pt x="388239" y="11557"/>
                  </a:lnTo>
                  <a:lnTo>
                    <a:pt x="386461" y="12700"/>
                  </a:lnTo>
                  <a:lnTo>
                    <a:pt x="384810" y="13843"/>
                  </a:lnTo>
                  <a:lnTo>
                    <a:pt x="383921" y="15875"/>
                  </a:lnTo>
                  <a:lnTo>
                    <a:pt x="383921" y="150533"/>
                  </a:lnTo>
                  <a:lnTo>
                    <a:pt x="384810" y="152565"/>
                  </a:lnTo>
                  <a:lnTo>
                    <a:pt x="386461" y="153720"/>
                  </a:lnTo>
                  <a:lnTo>
                    <a:pt x="388239" y="154876"/>
                  </a:lnTo>
                  <a:lnTo>
                    <a:pt x="390017" y="155448"/>
                  </a:lnTo>
                  <a:lnTo>
                    <a:pt x="470916" y="155448"/>
                  </a:lnTo>
                  <a:lnTo>
                    <a:pt x="474345" y="152044"/>
                  </a:lnTo>
                  <a:lnTo>
                    <a:pt x="474726" y="148856"/>
                  </a:lnTo>
                  <a:close/>
                </a:path>
                <a:path w="1318895" h="187960">
                  <a:moveTo>
                    <a:pt x="594995" y="152450"/>
                  </a:moveTo>
                  <a:lnTo>
                    <a:pt x="594741" y="151574"/>
                  </a:lnTo>
                  <a:lnTo>
                    <a:pt x="593979" y="150533"/>
                  </a:lnTo>
                  <a:lnTo>
                    <a:pt x="567537" y="113157"/>
                  </a:lnTo>
                  <a:lnTo>
                    <a:pt x="558927" y="100965"/>
                  </a:lnTo>
                  <a:lnTo>
                    <a:pt x="567410" y="89027"/>
                  </a:lnTo>
                  <a:lnTo>
                    <a:pt x="592074" y="54356"/>
                  </a:lnTo>
                  <a:lnTo>
                    <a:pt x="592836" y="53213"/>
                  </a:lnTo>
                  <a:lnTo>
                    <a:pt x="593267" y="52451"/>
                  </a:lnTo>
                  <a:lnTo>
                    <a:pt x="593394" y="50673"/>
                  </a:lnTo>
                  <a:lnTo>
                    <a:pt x="593090" y="50165"/>
                  </a:lnTo>
                  <a:lnTo>
                    <a:pt x="591566" y="49403"/>
                  </a:lnTo>
                  <a:lnTo>
                    <a:pt x="590423" y="49149"/>
                  </a:lnTo>
                  <a:lnTo>
                    <a:pt x="588899" y="49022"/>
                  </a:lnTo>
                  <a:lnTo>
                    <a:pt x="587375" y="48768"/>
                  </a:lnTo>
                  <a:lnTo>
                    <a:pt x="578866" y="48768"/>
                  </a:lnTo>
                  <a:lnTo>
                    <a:pt x="576199" y="49022"/>
                  </a:lnTo>
                  <a:lnTo>
                    <a:pt x="545465" y="89027"/>
                  </a:lnTo>
                  <a:lnTo>
                    <a:pt x="519557" y="51689"/>
                  </a:lnTo>
                  <a:lnTo>
                    <a:pt x="519303" y="51181"/>
                  </a:lnTo>
                  <a:lnTo>
                    <a:pt x="518922" y="50673"/>
                  </a:lnTo>
                  <a:lnTo>
                    <a:pt x="518414" y="50292"/>
                  </a:lnTo>
                  <a:lnTo>
                    <a:pt x="518033" y="49911"/>
                  </a:lnTo>
                  <a:lnTo>
                    <a:pt x="517398" y="49657"/>
                  </a:lnTo>
                  <a:lnTo>
                    <a:pt x="516509" y="49403"/>
                  </a:lnTo>
                  <a:lnTo>
                    <a:pt x="515747" y="49149"/>
                  </a:lnTo>
                  <a:lnTo>
                    <a:pt x="514604" y="49022"/>
                  </a:lnTo>
                  <a:lnTo>
                    <a:pt x="511683" y="48768"/>
                  </a:lnTo>
                  <a:lnTo>
                    <a:pt x="502412" y="48768"/>
                  </a:lnTo>
                  <a:lnTo>
                    <a:pt x="500761" y="49022"/>
                  </a:lnTo>
                  <a:lnTo>
                    <a:pt x="499110" y="49149"/>
                  </a:lnTo>
                  <a:lnTo>
                    <a:pt x="497840" y="49403"/>
                  </a:lnTo>
                  <a:lnTo>
                    <a:pt x="496316" y="50419"/>
                  </a:lnTo>
                  <a:lnTo>
                    <a:pt x="496023" y="50800"/>
                  </a:lnTo>
                  <a:lnTo>
                    <a:pt x="495935" y="52451"/>
                  </a:lnTo>
                  <a:lnTo>
                    <a:pt x="496316" y="53340"/>
                  </a:lnTo>
                  <a:lnTo>
                    <a:pt x="497078" y="54356"/>
                  </a:lnTo>
                  <a:lnTo>
                    <a:pt x="530479" y="101473"/>
                  </a:lnTo>
                  <a:lnTo>
                    <a:pt x="494411" y="151574"/>
                  </a:lnTo>
                  <a:lnTo>
                    <a:pt x="494030" y="152450"/>
                  </a:lnTo>
                  <a:lnTo>
                    <a:pt x="493966" y="153974"/>
                  </a:lnTo>
                  <a:lnTo>
                    <a:pt x="494284" y="154444"/>
                  </a:lnTo>
                  <a:lnTo>
                    <a:pt x="501904" y="156121"/>
                  </a:lnTo>
                  <a:lnTo>
                    <a:pt x="506730" y="156121"/>
                  </a:lnTo>
                  <a:lnTo>
                    <a:pt x="516636" y="152996"/>
                  </a:lnTo>
                  <a:lnTo>
                    <a:pt x="543814" y="113157"/>
                  </a:lnTo>
                  <a:lnTo>
                    <a:pt x="571119" y="152996"/>
                  </a:lnTo>
                  <a:lnTo>
                    <a:pt x="571373" y="153517"/>
                  </a:lnTo>
                  <a:lnTo>
                    <a:pt x="571754" y="153974"/>
                  </a:lnTo>
                  <a:lnTo>
                    <a:pt x="581279" y="156121"/>
                  </a:lnTo>
                  <a:lnTo>
                    <a:pt x="586359" y="156121"/>
                  </a:lnTo>
                  <a:lnTo>
                    <a:pt x="594918" y="153974"/>
                  </a:lnTo>
                  <a:lnTo>
                    <a:pt x="594995" y="152450"/>
                  </a:lnTo>
                  <a:close/>
                </a:path>
                <a:path w="1318895" h="187960">
                  <a:moveTo>
                    <a:pt x="700862" y="138988"/>
                  </a:moveTo>
                  <a:lnTo>
                    <a:pt x="697992" y="128879"/>
                  </a:lnTo>
                  <a:lnTo>
                    <a:pt x="696468" y="128879"/>
                  </a:lnTo>
                  <a:lnTo>
                    <a:pt x="695071" y="129527"/>
                  </a:lnTo>
                  <a:lnTo>
                    <a:pt x="693166" y="130835"/>
                  </a:lnTo>
                  <a:lnTo>
                    <a:pt x="691388" y="132143"/>
                  </a:lnTo>
                  <a:lnTo>
                    <a:pt x="689229" y="133591"/>
                  </a:lnTo>
                  <a:lnTo>
                    <a:pt x="669290" y="141605"/>
                  </a:lnTo>
                  <a:lnTo>
                    <a:pt x="659511" y="141605"/>
                  </a:lnTo>
                  <a:lnTo>
                    <a:pt x="635127" y="119634"/>
                  </a:lnTo>
                  <a:lnTo>
                    <a:pt x="633730" y="114808"/>
                  </a:lnTo>
                  <a:lnTo>
                    <a:pt x="632968" y="109093"/>
                  </a:lnTo>
                  <a:lnTo>
                    <a:pt x="632968" y="102616"/>
                  </a:lnTo>
                  <a:lnTo>
                    <a:pt x="646303" y="66167"/>
                  </a:lnTo>
                  <a:lnTo>
                    <a:pt x="654050" y="62865"/>
                  </a:lnTo>
                  <a:lnTo>
                    <a:pt x="668909" y="62865"/>
                  </a:lnTo>
                  <a:lnTo>
                    <a:pt x="692023" y="72771"/>
                  </a:lnTo>
                  <a:lnTo>
                    <a:pt x="693674" y="74041"/>
                  </a:lnTo>
                  <a:lnTo>
                    <a:pt x="695198" y="74676"/>
                  </a:lnTo>
                  <a:lnTo>
                    <a:pt x="697484" y="74676"/>
                  </a:lnTo>
                  <a:lnTo>
                    <a:pt x="698500" y="74041"/>
                  </a:lnTo>
                  <a:lnTo>
                    <a:pt x="700024" y="71755"/>
                  </a:lnTo>
                  <a:lnTo>
                    <a:pt x="700405" y="69723"/>
                  </a:lnTo>
                  <a:lnTo>
                    <a:pt x="700366" y="65278"/>
                  </a:lnTo>
                  <a:lnTo>
                    <a:pt x="700252" y="63373"/>
                  </a:lnTo>
                  <a:lnTo>
                    <a:pt x="700176" y="62865"/>
                  </a:lnTo>
                  <a:lnTo>
                    <a:pt x="700024" y="61722"/>
                  </a:lnTo>
                  <a:lnTo>
                    <a:pt x="699770" y="61087"/>
                  </a:lnTo>
                  <a:lnTo>
                    <a:pt x="699516" y="60325"/>
                  </a:lnTo>
                  <a:lnTo>
                    <a:pt x="699135" y="59690"/>
                  </a:lnTo>
                  <a:lnTo>
                    <a:pt x="684149" y="50546"/>
                  </a:lnTo>
                  <a:lnTo>
                    <a:pt x="681355" y="49530"/>
                  </a:lnTo>
                  <a:lnTo>
                    <a:pt x="678180" y="48768"/>
                  </a:lnTo>
                  <a:lnTo>
                    <a:pt x="674751" y="48133"/>
                  </a:lnTo>
                  <a:lnTo>
                    <a:pt x="671449" y="47625"/>
                  </a:lnTo>
                  <a:lnTo>
                    <a:pt x="667893" y="47244"/>
                  </a:lnTo>
                  <a:lnTo>
                    <a:pt x="656844" y="47244"/>
                  </a:lnTo>
                  <a:lnTo>
                    <a:pt x="621919" y="65278"/>
                  </a:lnTo>
                  <a:lnTo>
                    <a:pt x="611276" y="102616"/>
                  </a:lnTo>
                  <a:lnTo>
                    <a:pt x="611251" y="112395"/>
                  </a:lnTo>
                  <a:lnTo>
                    <a:pt x="612394" y="120015"/>
                  </a:lnTo>
                  <a:lnTo>
                    <a:pt x="614680" y="126707"/>
                  </a:lnTo>
                  <a:lnTo>
                    <a:pt x="616839" y="133362"/>
                  </a:lnTo>
                  <a:lnTo>
                    <a:pt x="653669" y="157568"/>
                  </a:lnTo>
                  <a:lnTo>
                    <a:pt x="665861" y="157568"/>
                  </a:lnTo>
                  <a:lnTo>
                    <a:pt x="700633" y="141605"/>
                  </a:lnTo>
                  <a:lnTo>
                    <a:pt x="700760" y="140804"/>
                  </a:lnTo>
                  <a:lnTo>
                    <a:pt x="700862" y="138988"/>
                  </a:lnTo>
                  <a:close/>
                </a:path>
                <a:path w="1318895" h="187960">
                  <a:moveTo>
                    <a:pt x="824357" y="88138"/>
                  </a:moveTo>
                  <a:lnTo>
                    <a:pt x="812914" y="61595"/>
                  </a:lnTo>
                  <a:lnTo>
                    <a:pt x="812546" y="61214"/>
                  </a:lnTo>
                  <a:lnTo>
                    <a:pt x="808609" y="56896"/>
                  </a:lnTo>
                  <a:lnTo>
                    <a:pt x="803656" y="53644"/>
                  </a:lnTo>
                  <a:lnTo>
                    <a:pt x="803656" y="82931"/>
                  </a:lnTo>
                  <a:lnTo>
                    <a:pt x="803402" y="92583"/>
                  </a:lnTo>
                  <a:lnTo>
                    <a:pt x="741426" y="92583"/>
                  </a:lnTo>
                  <a:lnTo>
                    <a:pt x="741680" y="88519"/>
                  </a:lnTo>
                  <a:lnTo>
                    <a:pt x="749935" y="70993"/>
                  </a:lnTo>
                  <a:lnTo>
                    <a:pt x="752602" y="68072"/>
                  </a:lnTo>
                  <a:lnTo>
                    <a:pt x="755777" y="65913"/>
                  </a:lnTo>
                  <a:lnTo>
                    <a:pt x="759714" y="64135"/>
                  </a:lnTo>
                  <a:lnTo>
                    <a:pt x="763651" y="62484"/>
                  </a:lnTo>
                  <a:lnTo>
                    <a:pt x="768096" y="61595"/>
                  </a:lnTo>
                  <a:lnTo>
                    <a:pt x="783336" y="61595"/>
                  </a:lnTo>
                  <a:lnTo>
                    <a:pt x="790956" y="64389"/>
                  </a:lnTo>
                  <a:lnTo>
                    <a:pt x="796036" y="69850"/>
                  </a:lnTo>
                  <a:lnTo>
                    <a:pt x="801243" y="75311"/>
                  </a:lnTo>
                  <a:lnTo>
                    <a:pt x="803656" y="82931"/>
                  </a:lnTo>
                  <a:lnTo>
                    <a:pt x="803656" y="53644"/>
                  </a:lnTo>
                  <a:lnTo>
                    <a:pt x="803402" y="53467"/>
                  </a:lnTo>
                  <a:lnTo>
                    <a:pt x="790829" y="48387"/>
                  </a:lnTo>
                  <a:lnTo>
                    <a:pt x="783336" y="47117"/>
                  </a:lnTo>
                  <a:lnTo>
                    <a:pt x="766064" y="47117"/>
                  </a:lnTo>
                  <a:lnTo>
                    <a:pt x="729869" y="66929"/>
                  </a:lnTo>
                  <a:lnTo>
                    <a:pt x="719836" y="94234"/>
                  </a:lnTo>
                  <a:lnTo>
                    <a:pt x="719836" y="112014"/>
                  </a:lnTo>
                  <a:lnTo>
                    <a:pt x="721106" y="119888"/>
                  </a:lnTo>
                  <a:lnTo>
                    <a:pt x="725932" y="133604"/>
                  </a:lnTo>
                  <a:lnTo>
                    <a:pt x="729615" y="139293"/>
                  </a:lnTo>
                  <a:lnTo>
                    <a:pt x="734441" y="143840"/>
                  </a:lnTo>
                  <a:lnTo>
                    <a:pt x="739140" y="148374"/>
                  </a:lnTo>
                  <a:lnTo>
                    <a:pt x="745109" y="151803"/>
                  </a:lnTo>
                  <a:lnTo>
                    <a:pt x="759079" y="156413"/>
                  </a:lnTo>
                  <a:lnTo>
                    <a:pt x="767334" y="157568"/>
                  </a:lnTo>
                  <a:lnTo>
                    <a:pt x="782066" y="157568"/>
                  </a:lnTo>
                  <a:lnTo>
                    <a:pt x="819150" y="146011"/>
                  </a:lnTo>
                  <a:lnTo>
                    <a:pt x="819531" y="143967"/>
                  </a:lnTo>
                  <a:lnTo>
                    <a:pt x="819531" y="142608"/>
                  </a:lnTo>
                  <a:lnTo>
                    <a:pt x="817626" y="135407"/>
                  </a:lnTo>
                  <a:lnTo>
                    <a:pt x="817245" y="135153"/>
                  </a:lnTo>
                  <a:lnTo>
                    <a:pt x="816737" y="135026"/>
                  </a:lnTo>
                  <a:lnTo>
                    <a:pt x="815086" y="135026"/>
                  </a:lnTo>
                  <a:lnTo>
                    <a:pt x="813562" y="135407"/>
                  </a:lnTo>
                  <a:lnTo>
                    <a:pt x="811657" y="136194"/>
                  </a:lnTo>
                  <a:lnTo>
                    <a:pt x="809625" y="136969"/>
                  </a:lnTo>
                  <a:lnTo>
                    <a:pt x="783971" y="142608"/>
                  </a:lnTo>
                  <a:lnTo>
                    <a:pt x="771779" y="142608"/>
                  </a:lnTo>
                  <a:lnTo>
                    <a:pt x="742061" y="116713"/>
                  </a:lnTo>
                  <a:lnTo>
                    <a:pt x="741426" y="106172"/>
                  </a:lnTo>
                  <a:lnTo>
                    <a:pt x="818261" y="106172"/>
                  </a:lnTo>
                  <a:lnTo>
                    <a:pt x="820166" y="105537"/>
                  </a:lnTo>
                  <a:lnTo>
                    <a:pt x="823468" y="102997"/>
                  </a:lnTo>
                  <a:lnTo>
                    <a:pt x="824357" y="100965"/>
                  </a:lnTo>
                  <a:lnTo>
                    <a:pt x="824357" y="92583"/>
                  </a:lnTo>
                  <a:lnTo>
                    <a:pt x="824357" y="88138"/>
                  </a:lnTo>
                  <a:close/>
                </a:path>
                <a:path w="1318895" h="187960">
                  <a:moveTo>
                    <a:pt x="879348" y="2921"/>
                  </a:moveTo>
                  <a:lnTo>
                    <a:pt x="877189" y="889"/>
                  </a:lnTo>
                  <a:lnTo>
                    <a:pt x="876427" y="508"/>
                  </a:lnTo>
                  <a:lnTo>
                    <a:pt x="875411" y="381"/>
                  </a:lnTo>
                  <a:lnTo>
                    <a:pt x="874014" y="127"/>
                  </a:lnTo>
                  <a:lnTo>
                    <a:pt x="872744" y="0"/>
                  </a:lnTo>
                  <a:lnTo>
                    <a:pt x="865124" y="0"/>
                  </a:lnTo>
                  <a:lnTo>
                    <a:pt x="863854" y="127"/>
                  </a:lnTo>
                  <a:lnTo>
                    <a:pt x="862457" y="381"/>
                  </a:lnTo>
                  <a:lnTo>
                    <a:pt x="861441" y="508"/>
                  </a:lnTo>
                  <a:lnTo>
                    <a:pt x="860552" y="889"/>
                  </a:lnTo>
                  <a:lnTo>
                    <a:pt x="859790" y="1143"/>
                  </a:lnTo>
                  <a:lnTo>
                    <a:pt x="859282" y="1524"/>
                  </a:lnTo>
                  <a:lnTo>
                    <a:pt x="858901" y="2032"/>
                  </a:lnTo>
                  <a:lnTo>
                    <a:pt x="858647" y="2413"/>
                  </a:lnTo>
                  <a:lnTo>
                    <a:pt x="858647" y="153758"/>
                  </a:lnTo>
                  <a:lnTo>
                    <a:pt x="866775" y="156121"/>
                  </a:lnTo>
                  <a:lnTo>
                    <a:pt x="870966" y="156121"/>
                  </a:lnTo>
                  <a:lnTo>
                    <a:pt x="879348" y="153250"/>
                  </a:lnTo>
                  <a:lnTo>
                    <a:pt x="879348" y="2921"/>
                  </a:lnTo>
                  <a:close/>
                </a:path>
                <a:path w="1318895" h="187960">
                  <a:moveTo>
                    <a:pt x="943737" y="135877"/>
                  </a:moveTo>
                  <a:lnTo>
                    <a:pt x="934085" y="130441"/>
                  </a:lnTo>
                  <a:lnTo>
                    <a:pt x="929767" y="130441"/>
                  </a:lnTo>
                  <a:lnTo>
                    <a:pt x="919734" y="137477"/>
                  </a:lnTo>
                  <a:lnTo>
                    <a:pt x="919734" y="153771"/>
                  </a:lnTo>
                  <a:lnTo>
                    <a:pt x="902970" y="184467"/>
                  </a:lnTo>
                  <a:lnTo>
                    <a:pt x="902589" y="185064"/>
                  </a:lnTo>
                  <a:lnTo>
                    <a:pt x="902589" y="186474"/>
                  </a:lnTo>
                  <a:lnTo>
                    <a:pt x="902716" y="186829"/>
                  </a:lnTo>
                  <a:lnTo>
                    <a:pt x="903224" y="187096"/>
                  </a:lnTo>
                  <a:lnTo>
                    <a:pt x="903605" y="187350"/>
                  </a:lnTo>
                  <a:lnTo>
                    <a:pt x="904240" y="187540"/>
                  </a:lnTo>
                  <a:lnTo>
                    <a:pt x="906272" y="187756"/>
                  </a:lnTo>
                  <a:lnTo>
                    <a:pt x="907415" y="187820"/>
                  </a:lnTo>
                  <a:lnTo>
                    <a:pt x="910463" y="187820"/>
                  </a:lnTo>
                  <a:lnTo>
                    <a:pt x="911733" y="187756"/>
                  </a:lnTo>
                  <a:lnTo>
                    <a:pt x="913892" y="187540"/>
                  </a:lnTo>
                  <a:lnTo>
                    <a:pt x="914781" y="187337"/>
                  </a:lnTo>
                  <a:lnTo>
                    <a:pt x="915543" y="187032"/>
                  </a:lnTo>
                  <a:lnTo>
                    <a:pt x="916432" y="186740"/>
                  </a:lnTo>
                  <a:lnTo>
                    <a:pt x="917067" y="186397"/>
                  </a:lnTo>
                  <a:lnTo>
                    <a:pt x="917575" y="186029"/>
                  </a:lnTo>
                  <a:lnTo>
                    <a:pt x="918210" y="185661"/>
                  </a:lnTo>
                  <a:lnTo>
                    <a:pt x="918591" y="185216"/>
                  </a:lnTo>
                  <a:lnTo>
                    <a:pt x="919099" y="184696"/>
                  </a:lnTo>
                  <a:lnTo>
                    <a:pt x="937768" y="159842"/>
                  </a:lnTo>
                  <a:lnTo>
                    <a:pt x="939038" y="158076"/>
                  </a:lnTo>
                  <a:lnTo>
                    <a:pt x="939927" y="156400"/>
                  </a:lnTo>
                  <a:lnTo>
                    <a:pt x="940943" y="154724"/>
                  </a:lnTo>
                  <a:lnTo>
                    <a:pt x="943737" y="143916"/>
                  </a:lnTo>
                  <a:lnTo>
                    <a:pt x="943737" y="135877"/>
                  </a:lnTo>
                  <a:close/>
                </a:path>
                <a:path w="1318895" h="187960">
                  <a:moveTo>
                    <a:pt x="1207516" y="26797"/>
                  </a:moveTo>
                  <a:lnTo>
                    <a:pt x="1201801" y="11557"/>
                  </a:lnTo>
                  <a:lnTo>
                    <a:pt x="1200658" y="11176"/>
                  </a:lnTo>
                  <a:lnTo>
                    <a:pt x="1199515" y="11049"/>
                  </a:lnTo>
                  <a:lnTo>
                    <a:pt x="1182116" y="11049"/>
                  </a:lnTo>
                  <a:lnTo>
                    <a:pt x="1180211" y="11176"/>
                  </a:lnTo>
                  <a:lnTo>
                    <a:pt x="1178560" y="11684"/>
                  </a:lnTo>
                  <a:lnTo>
                    <a:pt x="1176909" y="12065"/>
                  </a:lnTo>
                  <a:lnTo>
                    <a:pt x="1170559" y="17399"/>
                  </a:lnTo>
                  <a:lnTo>
                    <a:pt x="1169416" y="18923"/>
                  </a:lnTo>
                  <a:lnTo>
                    <a:pt x="1168400" y="20828"/>
                  </a:lnTo>
                  <a:lnTo>
                    <a:pt x="1167384" y="23114"/>
                  </a:lnTo>
                  <a:lnTo>
                    <a:pt x="1118870" y="127317"/>
                  </a:lnTo>
                  <a:lnTo>
                    <a:pt x="1118235" y="127317"/>
                  </a:lnTo>
                  <a:lnTo>
                    <a:pt x="1073429" y="26797"/>
                  </a:lnTo>
                  <a:lnTo>
                    <a:pt x="1071626" y="22733"/>
                  </a:lnTo>
                  <a:lnTo>
                    <a:pt x="1070864" y="20701"/>
                  </a:lnTo>
                  <a:lnTo>
                    <a:pt x="1069848" y="18923"/>
                  </a:lnTo>
                  <a:lnTo>
                    <a:pt x="1068743" y="17399"/>
                  </a:lnTo>
                  <a:lnTo>
                    <a:pt x="1067816" y="16002"/>
                  </a:lnTo>
                  <a:lnTo>
                    <a:pt x="1066546" y="14732"/>
                  </a:lnTo>
                  <a:lnTo>
                    <a:pt x="1065022" y="13843"/>
                  </a:lnTo>
                  <a:lnTo>
                    <a:pt x="1063498" y="12827"/>
                  </a:lnTo>
                  <a:lnTo>
                    <a:pt x="1061720" y="12065"/>
                  </a:lnTo>
                  <a:lnTo>
                    <a:pt x="1059688" y="11684"/>
                  </a:lnTo>
                  <a:lnTo>
                    <a:pt x="1057656" y="11176"/>
                  </a:lnTo>
                  <a:lnTo>
                    <a:pt x="1055243" y="11049"/>
                  </a:lnTo>
                  <a:lnTo>
                    <a:pt x="1036828" y="11049"/>
                  </a:lnTo>
                  <a:lnTo>
                    <a:pt x="1034796" y="11684"/>
                  </a:lnTo>
                  <a:lnTo>
                    <a:pt x="1032891" y="13081"/>
                  </a:lnTo>
                  <a:lnTo>
                    <a:pt x="1030986" y="14351"/>
                  </a:lnTo>
                  <a:lnTo>
                    <a:pt x="1030338" y="16002"/>
                  </a:lnTo>
                  <a:lnTo>
                    <a:pt x="1030224" y="153657"/>
                  </a:lnTo>
                  <a:lnTo>
                    <a:pt x="1030478" y="154114"/>
                  </a:lnTo>
                  <a:lnTo>
                    <a:pt x="1030859" y="154559"/>
                  </a:lnTo>
                  <a:lnTo>
                    <a:pt x="1031367" y="154901"/>
                  </a:lnTo>
                  <a:lnTo>
                    <a:pt x="1032256" y="155168"/>
                  </a:lnTo>
                  <a:lnTo>
                    <a:pt x="1033018" y="155435"/>
                  </a:lnTo>
                  <a:lnTo>
                    <a:pt x="1034161" y="155651"/>
                  </a:lnTo>
                  <a:lnTo>
                    <a:pt x="1036955" y="156019"/>
                  </a:lnTo>
                  <a:lnTo>
                    <a:pt x="1038606" y="156121"/>
                  </a:lnTo>
                  <a:lnTo>
                    <a:pt x="1042924" y="156121"/>
                  </a:lnTo>
                  <a:lnTo>
                    <a:pt x="1051814" y="153136"/>
                  </a:lnTo>
                  <a:lnTo>
                    <a:pt x="1051814" y="26797"/>
                  </a:lnTo>
                  <a:lnTo>
                    <a:pt x="1051941" y="26797"/>
                  </a:lnTo>
                  <a:lnTo>
                    <a:pt x="1106932" y="153098"/>
                  </a:lnTo>
                  <a:lnTo>
                    <a:pt x="1107059" y="153555"/>
                  </a:lnTo>
                  <a:lnTo>
                    <a:pt x="1107313" y="153962"/>
                  </a:lnTo>
                  <a:lnTo>
                    <a:pt x="1115695" y="156121"/>
                  </a:lnTo>
                  <a:lnTo>
                    <a:pt x="1119124" y="156121"/>
                  </a:lnTo>
                  <a:lnTo>
                    <a:pt x="1139850" y="127317"/>
                  </a:lnTo>
                  <a:lnTo>
                    <a:pt x="1185545" y="26797"/>
                  </a:lnTo>
                  <a:lnTo>
                    <a:pt x="1185799" y="26797"/>
                  </a:lnTo>
                  <a:lnTo>
                    <a:pt x="1185799" y="153136"/>
                  </a:lnTo>
                  <a:lnTo>
                    <a:pt x="1186307" y="154114"/>
                  </a:lnTo>
                  <a:lnTo>
                    <a:pt x="1194689" y="156121"/>
                  </a:lnTo>
                  <a:lnTo>
                    <a:pt x="1198753" y="156121"/>
                  </a:lnTo>
                  <a:lnTo>
                    <a:pt x="1207389" y="153657"/>
                  </a:lnTo>
                  <a:lnTo>
                    <a:pt x="1207516" y="26797"/>
                  </a:lnTo>
                  <a:close/>
                </a:path>
                <a:path w="1318895" h="187960">
                  <a:moveTo>
                    <a:pt x="1318387" y="121031"/>
                  </a:moveTo>
                  <a:lnTo>
                    <a:pt x="1317625" y="117221"/>
                  </a:lnTo>
                  <a:lnTo>
                    <a:pt x="1315974" y="114173"/>
                  </a:lnTo>
                  <a:lnTo>
                    <a:pt x="1314323" y="110998"/>
                  </a:lnTo>
                  <a:lnTo>
                    <a:pt x="1312164" y="108331"/>
                  </a:lnTo>
                  <a:lnTo>
                    <a:pt x="1306703" y="103886"/>
                  </a:lnTo>
                  <a:lnTo>
                    <a:pt x="1303655" y="101981"/>
                  </a:lnTo>
                  <a:lnTo>
                    <a:pt x="1300226" y="100457"/>
                  </a:lnTo>
                  <a:lnTo>
                    <a:pt x="1296670" y="98806"/>
                  </a:lnTo>
                  <a:lnTo>
                    <a:pt x="1293114" y="97409"/>
                  </a:lnTo>
                  <a:lnTo>
                    <a:pt x="1286002" y="94869"/>
                  </a:lnTo>
                  <a:lnTo>
                    <a:pt x="1282446" y="93726"/>
                  </a:lnTo>
                  <a:lnTo>
                    <a:pt x="1279017" y="92456"/>
                  </a:lnTo>
                  <a:lnTo>
                    <a:pt x="1260729" y="78867"/>
                  </a:lnTo>
                  <a:lnTo>
                    <a:pt x="1260729" y="73914"/>
                  </a:lnTo>
                  <a:lnTo>
                    <a:pt x="1261237" y="72009"/>
                  </a:lnTo>
                  <a:lnTo>
                    <a:pt x="1262126" y="70231"/>
                  </a:lnTo>
                  <a:lnTo>
                    <a:pt x="1263015" y="68326"/>
                  </a:lnTo>
                  <a:lnTo>
                    <a:pt x="1278382" y="61468"/>
                  </a:lnTo>
                  <a:lnTo>
                    <a:pt x="1285875" y="61468"/>
                  </a:lnTo>
                  <a:lnTo>
                    <a:pt x="1289431" y="61849"/>
                  </a:lnTo>
                  <a:lnTo>
                    <a:pt x="1292479" y="62738"/>
                  </a:lnTo>
                  <a:lnTo>
                    <a:pt x="1295527" y="63500"/>
                  </a:lnTo>
                  <a:lnTo>
                    <a:pt x="1298194" y="64389"/>
                  </a:lnTo>
                  <a:lnTo>
                    <a:pt x="1300480" y="65278"/>
                  </a:lnTo>
                  <a:lnTo>
                    <a:pt x="1302766" y="66294"/>
                  </a:lnTo>
                  <a:lnTo>
                    <a:pt x="1304671" y="67056"/>
                  </a:lnTo>
                  <a:lnTo>
                    <a:pt x="1306068" y="67945"/>
                  </a:lnTo>
                  <a:lnTo>
                    <a:pt x="1307465" y="68707"/>
                  </a:lnTo>
                  <a:lnTo>
                    <a:pt x="1308608" y="69215"/>
                  </a:lnTo>
                  <a:lnTo>
                    <a:pt x="1309878" y="69215"/>
                  </a:lnTo>
                  <a:lnTo>
                    <a:pt x="1310259" y="69088"/>
                  </a:lnTo>
                  <a:lnTo>
                    <a:pt x="1310767" y="68834"/>
                  </a:lnTo>
                  <a:lnTo>
                    <a:pt x="1311529" y="68072"/>
                  </a:lnTo>
                  <a:lnTo>
                    <a:pt x="1311783" y="67437"/>
                  </a:lnTo>
                  <a:lnTo>
                    <a:pt x="1312075" y="66802"/>
                  </a:lnTo>
                  <a:lnTo>
                    <a:pt x="1312240" y="66294"/>
                  </a:lnTo>
                  <a:lnTo>
                    <a:pt x="1312519" y="64389"/>
                  </a:lnTo>
                  <a:lnTo>
                    <a:pt x="1312545" y="61468"/>
                  </a:lnTo>
                  <a:lnTo>
                    <a:pt x="1312418" y="58928"/>
                  </a:lnTo>
                  <a:lnTo>
                    <a:pt x="1311402" y="55372"/>
                  </a:lnTo>
                  <a:lnTo>
                    <a:pt x="1311148" y="54864"/>
                  </a:lnTo>
                  <a:lnTo>
                    <a:pt x="1310513" y="54356"/>
                  </a:lnTo>
                  <a:lnTo>
                    <a:pt x="1309624" y="53721"/>
                  </a:lnTo>
                  <a:lnTo>
                    <a:pt x="1308735" y="53213"/>
                  </a:lnTo>
                  <a:lnTo>
                    <a:pt x="1307465" y="52451"/>
                  </a:lnTo>
                  <a:lnTo>
                    <a:pt x="1305687" y="51689"/>
                  </a:lnTo>
                  <a:lnTo>
                    <a:pt x="1304036" y="50927"/>
                  </a:lnTo>
                  <a:lnTo>
                    <a:pt x="1301877" y="50165"/>
                  </a:lnTo>
                  <a:lnTo>
                    <a:pt x="1297051" y="48895"/>
                  </a:lnTo>
                  <a:lnTo>
                    <a:pt x="1294257" y="48260"/>
                  </a:lnTo>
                  <a:lnTo>
                    <a:pt x="1291336" y="47879"/>
                  </a:lnTo>
                  <a:lnTo>
                    <a:pt x="1288288" y="47371"/>
                  </a:lnTo>
                  <a:lnTo>
                    <a:pt x="1285240" y="47117"/>
                  </a:lnTo>
                  <a:lnTo>
                    <a:pt x="1275334" y="47117"/>
                  </a:lnTo>
                  <a:lnTo>
                    <a:pt x="1243457" y="65659"/>
                  </a:lnTo>
                  <a:lnTo>
                    <a:pt x="1241679" y="69215"/>
                  </a:lnTo>
                  <a:lnTo>
                    <a:pt x="1240790" y="73025"/>
                  </a:lnTo>
                  <a:lnTo>
                    <a:pt x="1240790" y="81407"/>
                  </a:lnTo>
                  <a:lnTo>
                    <a:pt x="1272921" y="108204"/>
                  </a:lnTo>
                  <a:lnTo>
                    <a:pt x="1276477" y="109347"/>
                  </a:lnTo>
                  <a:lnTo>
                    <a:pt x="1279779" y="110490"/>
                  </a:lnTo>
                  <a:lnTo>
                    <a:pt x="1297813" y="123952"/>
                  </a:lnTo>
                  <a:lnTo>
                    <a:pt x="1297813" y="129514"/>
                  </a:lnTo>
                  <a:lnTo>
                    <a:pt x="1277747" y="142836"/>
                  </a:lnTo>
                  <a:lnTo>
                    <a:pt x="1269492" y="142836"/>
                  </a:lnTo>
                  <a:lnTo>
                    <a:pt x="1245743" y="134747"/>
                  </a:lnTo>
                  <a:lnTo>
                    <a:pt x="1243838" y="133743"/>
                  </a:lnTo>
                  <a:lnTo>
                    <a:pt x="1242568" y="133235"/>
                  </a:lnTo>
                  <a:lnTo>
                    <a:pt x="1241044" y="133235"/>
                  </a:lnTo>
                  <a:lnTo>
                    <a:pt x="1240409" y="133362"/>
                  </a:lnTo>
                  <a:lnTo>
                    <a:pt x="1240028" y="133629"/>
                  </a:lnTo>
                  <a:lnTo>
                    <a:pt x="1239520" y="133883"/>
                  </a:lnTo>
                  <a:lnTo>
                    <a:pt x="1239139" y="134315"/>
                  </a:lnTo>
                  <a:lnTo>
                    <a:pt x="1238631" y="135509"/>
                  </a:lnTo>
                  <a:lnTo>
                    <a:pt x="1238504" y="136283"/>
                  </a:lnTo>
                  <a:lnTo>
                    <a:pt x="1238250" y="137248"/>
                  </a:lnTo>
                  <a:lnTo>
                    <a:pt x="1238046" y="138874"/>
                  </a:lnTo>
                  <a:lnTo>
                    <a:pt x="1237996" y="143129"/>
                  </a:lnTo>
                  <a:lnTo>
                    <a:pt x="1238250" y="144957"/>
                  </a:lnTo>
                  <a:lnTo>
                    <a:pt x="1269873" y="157568"/>
                  </a:lnTo>
                  <a:lnTo>
                    <a:pt x="1280414" y="157568"/>
                  </a:lnTo>
                  <a:lnTo>
                    <a:pt x="1313167" y="142836"/>
                  </a:lnTo>
                  <a:lnTo>
                    <a:pt x="1317371" y="135026"/>
                  </a:lnTo>
                  <a:lnTo>
                    <a:pt x="1318387" y="130441"/>
                  </a:lnTo>
                  <a:lnTo>
                    <a:pt x="1318387" y="1210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209919" y="5743663"/>
              <a:ext cx="1151889" cy="1502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5384" y="1167434"/>
            <a:ext cx="3814444" cy="113520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515739" y="1407617"/>
            <a:ext cx="315468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b="1" spc="495" dirty="0">
                <a:solidFill>
                  <a:srgbClr val="FFFFFF"/>
                </a:solidFill>
                <a:latin typeface="Cambria"/>
                <a:cs typeface="Cambria"/>
              </a:rPr>
              <a:t>OBJECTIVE</a:t>
            </a:r>
            <a:endParaRPr sz="40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71727" y="2904794"/>
            <a:ext cx="10684510" cy="1315085"/>
            <a:chOff x="871727" y="2904794"/>
            <a:chExt cx="10684510" cy="131508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727" y="2904794"/>
              <a:ext cx="693216" cy="80297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039" y="2904794"/>
              <a:ext cx="1638046" cy="80297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37231" y="2904794"/>
              <a:ext cx="3997198" cy="80297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51575" y="2904794"/>
              <a:ext cx="5804662" cy="80297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1727" y="3416858"/>
              <a:ext cx="2445766" cy="80297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087627" y="2996653"/>
            <a:ext cx="10086340" cy="1050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100"/>
              </a:lnSpc>
              <a:spcBef>
                <a:spcPts val="100"/>
              </a:spcBef>
            </a:pP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Finding</a:t>
            </a:r>
            <a:r>
              <a:rPr sz="2800" b="1" spc="-7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sz="2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Profit</a:t>
            </a:r>
            <a:r>
              <a:rPr sz="2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Trend</a:t>
            </a:r>
            <a:r>
              <a:rPr sz="2800" b="1" spc="1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month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 wise</a:t>
            </a:r>
            <a:r>
              <a:rPr sz="2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sz="2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sz="28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wise</a:t>
            </a:r>
            <a:r>
              <a:rPr sz="28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yearly </a:t>
            </a:r>
            <a:r>
              <a:rPr sz="2800" b="1" spc="-76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month</a:t>
            </a:r>
            <a:r>
              <a:rPr sz="2800" b="1" spc="-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b="1" spc="-5" dirty="0">
                <a:solidFill>
                  <a:srgbClr val="FFFFFF"/>
                </a:solidFill>
                <a:latin typeface="Arial"/>
                <a:cs typeface="Arial"/>
              </a:rPr>
              <a:t>wise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88207" y="850341"/>
            <a:ext cx="5850509" cy="97058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442461" y="1057402"/>
            <a:ext cx="52908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428240" algn="l"/>
              </a:tabLst>
            </a:pPr>
            <a:r>
              <a:rPr sz="3400" spc="315" dirty="0">
                <a:latin typeface="Cambria"/>
                <a:cs typeface="Cambria"/>
              </a:rPr>
              <a:t>PROBLEM	</a:t>
            </a:r>
            <a:r>
              <a:rPr sz="3400" spc="310" dirty="0">
                <a:latin typeface="Cambria"/>
                <a:cs typeface="Cambria"/>
              </a:rPr>
              <a:t>STATEMENT</a:t>
            </a:r>
            <a:endParaRPr sz="3400">
              <a:latin typeface="Cambria"/>
              <a:cs typeface="Cambri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62583" y="2215934"/>
            <a:ext cx="10431780" cy="2425065"/>
            <a:chOff x="862583" y="2215934"/>
            <a:chExt cx="10431780" cy="242506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583" y="2237181"/>
              <a:ext cx="379247" cy="4920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82039" y="2215934"/>
              <a:ext cx="9614662" cy="52561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2039" y="2545118"/>
              <a:ext cx="10212070" cy="52561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2039" y="2874302"/>
              <a:ext cx="7526782" cy="52561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583" y="3349701"/>
              <a:ext cx="379247" cy="49204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82039" y="3328454"/>
              <a:ext cx="1985645" cy="52561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749295" y="3328454"/>
              <a:ext cx="394538" cy="52561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5495" y="3328454"/>
              <a:ext cx="1354708" cy="5256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1816" y="3328454"/>
              <a:ext cx="394538" cy="52561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38016" y="3328454"/>
              <a:ext cx="5375020" cy="5256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94648" y="3328454"/>
              <a:ext cx="394538" cy="52561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70848" y="3328454"/>
              <a:ext cx="897458" cy="52561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49967" y="3328454"/>
              <a:ext cx="394538" cy="52561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726167" y="3328454"/>
              <a:ext cx="1214437" cy="52561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82039" y="3657638"/>
              <a:ext cx="2732278" cy="52561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496055" y="3657638"/>
              <a:ext cx="394538" cy="52561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72255" y="3657638"/>
              <a:ext cx="1473453" cy="52561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2583" y="4136085"/>
              <a:ext cx="379247" cy="49204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2039" y="4114838"/>
              <a:ext cx="9181846" cy="52561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67739" y="2232786"/>
            <a:ext cx="10152380" cy="2256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66700" marR="30480" indent="-228600">
              <a:lnSpc>
                <a:spcPct val="120300"/>
              </a:lnSpc>
              <a:spcBef>
                <a:spcPts val="105"/>
              </a:spcBef>
              <a:buChar char="•"/>
              <a:tabLst>
                <a:tab pos="266065" algn="l"/>
                <a:tab pos="2667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management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gained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importance to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meet increasing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competition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 need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improved methods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distribution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reduce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cost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increase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profits.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Sales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management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today </a:t>
            </a:r>
            <a:r>
              <a:rPr sz="1800" spc="-48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most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important function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commercial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business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enterprise.</a:t>
            </a:r>
            <a:endParaRPr sz="1800">
              <a:latin typeface="Arial MT"/>
              <a:cs typeface="Arial MT"/>
            </a:endParaRPr>
          </a:p>
          <a:p>
            <a:pPr marL="266700" indent="-228600">
              <a:lnSpc>
                <a:spcPct val="100000"/>
              </a:lnSpc>
              <a:spcBef>
                <a:spcPts val="1415"/>
              </a:spcBef>
              <a:buChar char="•"/>
              <a:tabLst>
                <a:tab pos="266065" algn="l"/>
                <a:tab pos="2667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Do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ETL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Extract-Transform-Load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Amazon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dataset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find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Sales-trend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-&gt;</a:t>
            </a:r>
            <a:r>
              <a:rPr sz="18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month</a:t>
            </a:r>
            <a:endParaRPr sz="1800">
              <a:latin typeface="Arial MT"/>
              <a:cs typeface="Arial MT"/>
            </a:endParaRPr>
          </a:p>
          <a:p>
            <a:pPr marL="266700">
              <a:lnSpc>
                <a:spcPct val="100000"/>
              </a:lnSpc>
              <a:spcBef>
                <a:spcPts val="434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wise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year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wise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yearly-month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wise</a:t>
            </a:r>
            <a:endParaRPr sz="1800">
              <a:latin typeface="Arial MT"/>
              <a:cs typeface="Arial MT"/>
            </a:endParaRPr>
          </a:p>
          <a:p>
            <a:pPr marL="266700" indent="-228600">
              <a:lnSpc>
                <a:spcPct val="100000"/>
              </a:lnSpc>
              <a:spcBef>
                <a:spcPts val="1440"/>
              </a:spcBef>
              <a:buChar char="•"/>
              <a:tabLst>
                <a:tab pos="266065" algn="l"/>
                <a:tab pos="2667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Find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key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metrics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factors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and show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meaningful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relationships between attributes.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33344" y="1085024"/>
            <a:ext cx="6219189" cy="9675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0190">
              <a:lnSpc>
                <a:spcPct val="100000"/>
              </a:lnSpc>
              <a:spcBef>
                <a:spcPts val="95"/>
              </a:spcBef>
              <a:tabLst>
                <a:tab pos="2556510" algn="l"/>
              </a:tabLst>
            </a:pPr>
            <a:r>
              <a:rPr spc="295" dirty="0"/>
              <a:t>DATA</a:t>
            </a:r>
            <a:r>
              <a:rPr spc="245" dirty="0"/>
              <a:t>S</a:t>
            </a:r>
            <a:r>
              <a:rPr spc="320" dirty="0"/>
              <a:t>E</a:t>
            </a:r>
            <a:r>
              <a:rPr spc="360" dirty="0"/>
              <a:t>T</a:t>
            </a:r>
            <a:r>
              <a:rPr dirty="0"/>
              <a:t>	</a:t>
            </a:r>
            <a:r>
              <a:rPr spc="260" dirty="0"/>
              <a:t>IN</a:t>
            </a:r>
            <a:r>
              <a:rPr spc="285" dirty="0"/>
              <a:t>F</a:t>
            </a:r>
            <a:r>
              <a:rPr spc="330" dirty="0"/>
              <a:t>ORM</a:t>
            </a:r>
            <a:r>
              <a:rPr spc="305" dirty="0"/>
              <a:t>A</a:t>
            </a:r>
            <a:r>
              <a:rPr spc="225" dirty="0"/>
              <a:t>TION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118616" y="2999181"/>
            <a:ext cx="9340850" cy="1306195"/>
            <a:chOff x="1118616" y="2999181"/>
            <a:chExt cx="9340850" cy="13061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7384" y="2999181"/>
              <a:ext cx="1555877" cy="6353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37816" y="2999181"/>
              <a:ext cx="2229485" cy="6353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81855" y="2999181"/>
              <a:ext cx="6277229" cy="6353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18616" y="3334461"/>
              <a:ext cx="8935085" cy="63530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18616" y="3669741"/>
              <a:ext cx="2430653" cy="63530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289050" y="3141091"/>
            <a:ext cx="884618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8260">
              <a:lnSpc>
                <a:spcPct val="100000"/>
              </a:lnSpc>
              <a:spcBef>
                <a:spcPts val="95"/>
              </a:spcBef>
            </a:pP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This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200" b="1" spc="-2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related</a:t>
            </a:r>
            <a:r>
              <a:rPr sz="2200" b="1" spc="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dataset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that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contains</a:t>
            </a:r>
            <a:r>
              <a:rPr sz="2200" b="1" spc="1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Information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like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Sales </a:t>
            </a:r>
            <a:r>
              <a:rPr sz="2200" b="1" spc="-5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Amt.,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Cost</a:t>
            </a:r>
            <a:r>
              <a:rPr sz="2200" b="1" spc="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Amt.,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Sales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Prices,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List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Prices,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 Sales</a:t>
            </a:r>
            <a:r>
              <a:rPr sz="2200" b="1" spc="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Margins,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Sales </a:t>
            </a:r>
            <a:r>
              <a:rPr sz="2200" b="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FFFFFF"/>
                </a:solidFill>
                <a:latin typeface="Arial"/>
                <a:cs typeface="Arial"/>
              </a:rPr>
              <a:t>Quantities, etc.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5551728"/>
            <a:ext cx="11779885" cy="900430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$15,454,172.47,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Better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Shrimp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had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highest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and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was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7,549,200.21%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higher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than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Kiwi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Lox,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which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had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the</a:t>
            </a:r>
            <a:r>
              <a:rPr sz="1400" spc="-8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lowest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Sales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at</a:t>
            </a:r>
            <a:endParaRPr sz="1400">
              <a:latin typeface="Segoe UI"/>
              <a:cs typeface="Segoe UI"/>
            </a:endParaRPr>
          </a:p>
          <a:p>
            <a:pPr marL="12700" marR="5080">
              <a:lnSpc>
                <a:spcPct val="99300"/>
              </a:lnSpc>
              <a:spcBef>
                <a:spcPts val="105"/>
              </a:spcBef>
            </a:pP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$204.71.</a:t>
            </a:r>
            <a:r>
              <a:rPr sz="1400" spc="-2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Better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Large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Canned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Shrimp accounted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for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8.51%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of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Sales.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Profits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trended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down,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resulting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16.16%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decrease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between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2017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and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2019.</a:t>
            </a:r>
            <a:r>
              <a:rPr sz="1400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trended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down,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resulting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in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21.15% decrease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and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dropped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from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$9,598,696.65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to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$7,568,565.85</a:t>
            </a:r>
            <a:r>
              <a:rPr sz="14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during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its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steepest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decline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Segoe UI"/>
                <a:cs typeface="Segoe UI"/>
              </a:rPr>
              <a:t>between</a:t>
            </a:r>
            <a:r>
              <a:rPr sz="1400" spc="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January</a:t>
            </a:r>
            <a:r>
              <a:rPr sz="1400" spc="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2017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and </a:t>
            </a:r>
            <a:r>
              <a:rPr sz="1400" spc="-37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dirty="0">
                <a:solidFill>
                  <a:srgbClr val="FFFFFF"/>
                </a:solidFill>
                <a:latin typeface="Segoe UI"/>
                <a:cs typeface="Segoe UI"/>
              </a:rPr>
              <a:t>October</a:t>
            </a:r>
            <a:r>
              <a:rPr sz="14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2019.</a:t>
            </a:r>
            <a:endParaRPr sz="1400">
              <a:latin typeface="Segoe UI"/>
              <a:cs typeface="Segoe U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1999" cy="548589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4990" y="5185536"/>
            <a:ext cx="141719" cy="12928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21233" y="5176265"/>
            <a:ext cx="324485" cy="140335"/>
          </a:xfrm>
          <a:custGeom>
            <a:avLst/>
            <a:gdLst/>
            <a:ahLst/>
            <a:cxnLst/>
            <a:rect l="l" t="t" r="r" b="b"/>
            <a:pathLst>
              <a:path w="324484" h="140335">
                <a:moveTo>
                  <a:pt x="35915" y="57403"/>
                </a:moveTo>
                <a:lnTo>
                  <a:pt x="17627" y="57403"/>
                </a:lnTo>
                <a:lnTo>
                  <a:pt x="17627" y="114553"/>
                </a:lnTo>
                <a:lnTo>
                  <a:pt x="18160" y="118998"/>
                </a:lnTo>
                <a:lnTo>
                  <a:pt x="20307" y="126618"/>
                </a:lnTo>
                <a:lnTo>
                  <a:pt x="22021" y="129793"/>
                </a:lnTo>
                <a:lnTo>
                  <a:pt x="24502" y="132333"/>
                </a:lnTo>
                <a:lnTo>
                  <a:pt x="26746" y="134746"/>
                </a:lnTo>
                <a:lnTo>
                  <a:pt x="29781" y="136524"/>
                </a:lnTo>
                <a:lnTo>
                  <a:pt x="33477" y="137794"/>
                </a:lnTo>
                <a:lnTo>
                  <a:pt x="37172" y="138937"/>
                </a:lnTo>
                <a:lnTo>
                  <a:pt x="41605" y="139572"/>
                </a:lnTo>
                <a:lnTo>
                  <a:pt x="48475" y="139572"/>
                </a:lnTo>
                <a:lnTo>
                  <a:pt x="63411" y="135889"/>
                </a:lnTo>
                <a:lnTo>
                  <a:pt x="63995" y="135381"/>
                </a:lnTo>
                <a:lnTo>
                  <a:pt x="64439" y="134619"/>
                </a:lnTo>
                <a:lnTo>
                  <a:pt x="65036" y="132333"/>
                </a:lnTo>
                <a:lnTo>
                  <a:pt x="65176" y="130809"/>
                </a:lnTo>
                <a:lnTo>
                  <a:pt x="65077" y="126618"/>
                </a:lnTo>
                <a:lnTo>
                  <a:pt x="64897" y="125602"/>
                </a:lnTo>
                <a:lnTo>
                  <a:pt x="44640" y="125602"/>
                </a:lnTo>
                <a:lnTo>
                  <a:pt x="40995" y="124078"/>
                </a:lnTo>
                <a:lnTo>
                  <a:pt x="38963" y="120903"/>
                </a:lnTo>
                <a:lnTo>
                  <a:pt x="36931" y="117855"/>
                </a:lnTo>
                <a:lnTo>
                  <a:pt x="35915" y="113156"/>
                </a:lnTo>
                <a:lnTo>
                  <a:pt x="35915" y="57403"/>
                </a:lnTo>
                <a:close/>
              </a:path>
              <a:path w="324484" h="140335">
                <a:moveTo>
                  <a:pt x="63347" y="122935"/>
                </a:moveTo>
                <a:lnTo>
                  <a:pt x="62039" y="122935"/>
                </a:lnTo>
                <a:lnTo>
                  <a:pt x="61366" y="123062"/>
                </a:lnTo>
                <a:lnTo>
                  <a:pt x="59893" y="123570"/>
                </a:lnTo>
                <a:lnTo>
                  <a:pt x="59004" y="123951"/>
                </a:lnTo>
                <a:lnTo>
                  <a:pt x="57975" y="124205"/>
                </a:lnTo>
                <a:lnTo>
                  <a:pt x="56934" y="124586"/>
                </a:lnTo>
                <a:lnTo>
                  <a:pt x="55753" y="124967"/>
                </a:lnTo>
                <a:lnTo>
                  <a:pt x="53098" y="125475"/>
                </a:lnTo>
                <a:lnTo>
                  <a:pt x="51587" y="125602"/>
                </a:lnTo>
                <a:lnTo>
                  <a:pt x="64897" y="125602"/>
                </a:lnTo>
                <a:lnTo>
                  <a:pt x="64808" y="125094"/>
                </a:lnTo>
                <a:lnTo>
                  <a:pt x="64274" y="123570"/>
                </a:lnTo>
                <a:lnTo>
                  <a:pt x="64020" y="123316"/>
                </a:lnTo>
                <a:lnTo>
                  <a:pt x="63677" y="123062"/>
                </a:lnTo>
                <a:lnTo>
                  <a:pt x="63347" y="122935"/>
                </a:lnTo>
                <a:close/>
              </a:path>
              <a:path w="324484" h="140335">
                <a:moveTo>
                  <a:pt x="62115" y="43814"/>
                </a:moveTo>
                <a:lnTo>
                  <a:pt x="3175" y="43814"/>
                </a:lnTo>
                <a:lnTo>
                  <a:pt x="2641" y="43941"/>
                </a:lnTo>
                <a:lnTo>
                  <a:pt x="2159" y="44195"/>
                </a:lnTo>
                <a:lnTo>
                  <a:pt x="1676" y="44322"/>
                </a:lnTo>
                <a:lnTo>
                  <a:pt x="1295" y="44830"/>
                </a:lnTo>
                <a:lnTo>
                  <a:pt x="698" y="45846"/>
                </a:lnTo>
                <a:lnTo>
                  <a:pt x="457" y="46608"/>
                </a:lnTo>
                <a:lnTo>
                  <a:pt x="279" y="47497"/>
                </a:lnTo>
                <a:lnTo>
                  <a:pt x="88" y="48259"/>
                </a:lnTo>
                <a:lnTo>
                  <a:pt x="0" y="52958"/>
                </a:lnTo>
                <a:lnTo>
                  <a:pt x="330" y="54736"/>
                </a:lnTo>
                <a:lnTo>
                  <a:pt x="1663" y="56768"/>
                </a:lnTo>
                <a:lnTo>
                  <a:pt x="2552" y="57403"/>
                </a:lnTo>
                <a:lnTo>
                  <a:pt x="62623" y="57403"/>
                </a:lnTo>
                <a:lnTo>
                  <a:pt x="63512" y="56768"/>
                </a:lnTo>
                <a:lnTo>
                  <a:pt x="64846" y="54736"/>
                </a:lnTo>
                <a:lnTo>
                  <a:pt x="65176" y="52958"/>
                </a:lnTo>
                <a:lnTo>
                  <a:pt x="65100" y="48259"/>
                </a:lnTo>
                <a:lnTo>
                  <a:pt x="63068" y="44195"/>
                </a:lnTo>
                <a:lnTo>
                  <a:pt x="62623" y="43941"/>
                </a:lnTo>
                <a:lnTo>
                  <a:pt x="62115" y="43814"/>
                </a:lnTo>
                <a:close/>
              </a:path>
              <a:path w="324484" h="140335">
                <a:moveTo>
                  <a:pt x="28562" y="19430"/>
                </a:moveTo>
                <a:lnTo>
                  <a:pt x="24942" y="19430"/>
                </a:lnTo>
                <a:lnTo>
                  <a:pt x="23456" y="19557"/>
                </a:lnTo>
                <a:lnTo>
                  <a:pt x="21094" y="19811"/>
                </a:lnTo>
                <a:lnTo>
                  <a:pt x="20154" y="19938"/>
                </a:lnTo>
                <a:lnTo>
                  <a:pt x="19456" y="20319"/>
                </a:lnTo>
                <a:lnTo>
                  <a:pt x="18757" y="20573"/>
                </a:lnTo>
                <a:lnTo>
                  <a:pt x="18275" y="20954"/>
                </a:lnTo>
                <a:lnTo>
                  <a:pt x="17754" y="21716"/>
                </a:lnTo>
                <a:lnTo>
                  <a:pt x="17627" y="22097"/>
                </a:lnTo>
                <a:lnTo>
                  <a:pt x="17627" y="43814"/>
                </a:lnTo>
                <a:lnTo>
                  <a:pt x="35915" y="43814"/>
                </a:lnTo>
                <a:lnTo>
                  <a:pt x="35915" y="22097"/>
                </a:lnTo>
                <a:lnTo>
                  <a:pt x="35763" y="21716"/>
                </a:lnTo>
                <a:lnTo>
                  <a:pt x="35179" y="20954"/>
                </a:lnTo>
                <a:lnTo>
                  <a:pt x="34696" y="20573"/>
                </a:lnTo>
                <a:lnTo>
                  <a:pt x="34036" y="20319"/>
                </a:lnTo>
                <a:lnTo>
                  <a:pt x="33362" y="19938"/>
                </a:lnTo>
                <a:lnTo>
                  <a:pt x="32435" y="19811"/>
                </a:lnTo>
                <a:lnTo>
                  <a:pt x="30073" y="19557"/>
                </a:lnTo>
                <a:lnTo>
                  <a:pt x="28562" y="19430"/>
                </a:lnTo>
                <a:close/>
              </a:path>
              <a:path w="324484" h="140335">
                <a:moveTo>
                  <a:pt x="100444" y="0"/>
                </a:moveTo>
                <a:lnTo>
                  <a:pt x="96812" y="0"/>
                </a:lnTo>
                <a:lnTo>
                  <a:pt x="95338" y="126"/>
                </a:lnTo>
                <a:lnTo>
                  <a:pt x="89496" y="2666"/>
                </a:lnTo>
                <a:lnTo>
                  <a:pt x="89496" y="136016"/>
                </a:lnTo>
                <a:lnTo>
                  <a:pt x="89636" y="136397"/>
                </a:lnTo>
                <a:lnTo>
                  <a:pt x="90144" y="137159"/>
                </a:lnTo>
                <a:lnTo>
                  <a:pt x="90627" y="137413"/>
                </a:lnTo>
                <a:lnTo>
                  <a:pt x="91325" y="137667"/>
                </a:lnTo>
                <a:lnTo>
                  <a:pt x="92036" y="138048"/>
                </a:lnTo>
                <a:lnTo>
                  <a:pt x="92976" y="138175"/>
                </a:lnTo>
                <a:lnTo>
                  <a:pt x="95338" y="138429"/>
                </a:lnTo>
                <a:lnTo>
                  <a:pt x="96812" y="138556"/>
                </a:lnTo>
                <a:lnTo>
                  <a:pt x="100444" y="138556"/>
                </a:lnTo>
                <a:lnTo>
                  <a:pt x="101955" y="138429"/>
                </a:lnTo>
                <a:lnTo>
                  <a:pt x="104317" y="138175"/>
                </a:lnTo>
                <a:lnTo>
                  <a:pt x="105244" y="138048"/>
                </a:lnTo>
                <a:lnTo>
                  <a:pt x="105905" y="137667"/>
                </a:lnTo>
                <a:lnTo>
                  <a:pt x="106578" y="137413"/>
                </a:lnTo>
                <a:lnTo>
                  <a:pt x="107048" y="137159"/>
                </a:lnTo>
                <a:lnTo>
                  <a:pt x="107645" y="136397"/>
                </a:lnTo>
                <a:lnTo>
                  <a:pt x="107797" y="136016"/>
                </a:lnTo>
                <a:lnTo>
                  <a:pt x="107797" y="73151"/>
                </a:lnTo>
                <a:lnTo>
                  <a:pt x="112814" y="67563"/>
                </a:lnTo>
                <a:lnTo>
                  <a:pt x="117614" y="63372"/>
                </a:lnTo>
                <a:lnTo>
                  <a:pt x="126784" y="57530"/>
                </a:lnTo>
                <a:lnTo>
                  <a:pt x="130118" y="56514"/>
                </a:lnTo>
                <a:lnTo>
                  <a:pt x="107797" y="56514"/>
                </a:lnTo>
                <a:lnTo>
                  <a:pt x="107797" y="2666"/>
                </a:lnTo>
                <a:lnTo>
                  <a:pt x="107645" y="2285"/>
                </a:lnTo>
                <a:lnTo>
                  <a:pt x="101955" y="126"/>
                </a:lnTo>
                <a:lnTo>
                  <a:pt x="100444" y="0"/>
                </a:lnTo>
                <a:close/>
              </a:path>
              <a:path w="324484" h="140335">
                <a:moveTo>
                  <a:pt x="170137" y="56133"/>
                </a:moveTo>
                <a:lnTo>
                  <a:pt x="139496" y="56133"/>
                </a:lnTo>
                <a:lnTo>
                  <a:pt x="142621" y="56641"/>
                </a:lnTo>
                <a:lnTo>
                  <a:pt x="145313" y="57911"/>
                </a:lnTo>
                <a:lnTo>
                  <a:pt x="157124" y="78231"/>
                </a:lnTo>
                <a:lnTo>
                  <a:pt x="157124" y="136016"/>
                </a:lnTo>
                <a:lnTo>
                  <a:pt x="157264" y="136397"/>
                </a:lnTo>
                <a:lnTo>
                  <a:pt x="157861" y="137159"/>
                </a:lnTo>
                <a:lnTo>
                  <a:pt x="158343" y="137413"/>
                </a:lnTo>
                <a:lnTo>
                  <a:pt x="159004" y="137667"/>
                </a:lnTo>
                <a:lnTo>
                  <a:pt x="159664" y="138048"/>
                </a:lnTo>
                <a:lnTo>
                  <a:pt x="160591" y="138175"/>
                </a:lnTo>
                <a:lnTo>
                  <a:pt x="162953" y="138429"/>
                </a:lnTo>
                <a:lnTo>
                  <a:pt x="164477" y="138556"/>
                </a:lnTo>
                <a:lnTo>
                  <a:pt x="168097" y="138556"/>
                </a:lnTo>
                <a:lnTo>
                  <a:pt x="169570" y="138429"/>
                </a:lnTo>
                <a:lnTo>
                  <a:pt x="171932" y="138175"/>
                </a:lnTo>
                <a:lnTo>
                  <a:pt x="172859" y="138048"/>
                </a:lnTo>
                <a:lnTo>
                  <a:pt x="173520" y="137667"/>
                </a:lnTo>
                <a:lnTo>
                  <a:pt x="174193" y="137413"/>
                </a:lnTo>
                <a:lnTo>
                  <a:pt x="174675" y="137159"/>
                </a:lnTo>
                <a:lnTo>
                  <a:pt x="175260" y="136397"/>
                </a:lnTo>
                <a:lnTo>
                  <a:pt x="175412" y="136016"/>
                </a:lnTo>
                <a:lnTo>
                  <a:pt x="175341" y="74167"/>
                </a:lnTo>
                <a:lnTo>
                  <a:pt x="174802" y="69341"/>
                </a:lnTo>
                <a:lnTo>
                  <a:pt x="173583" y="64769"/>
                </a:lnTo>
                <a:lnTo>
                  <a:pt x="172364" y="60324"/>
                </a:lnTo>
                <a:lnTo>
                  <a:pt x="170345" y="56387"/>
                </a:lnTo>
                <a:lnTo>
                  <a:pt x="170137" y="56133"/>
                </a:lnTo>
                <a:close/>
              </a:path>
              <a:path w="324484" h="140335">
                <a:moveTo>
                  <a:pt x="146367" y="41909"/>
                </a:moveTo>
                <a:lnTo>
                  <a:pt x="134315" y="41909"/>
                </a:lnTo>
                <a:lnTo>
                  <a:pt x="128968" y="43179"/>
                </a:lnTo>
                <a:lnTo>
                  <a:pt x="123647" y="45592"/>
                </a:lnTo>
                <a:lnTo>
                  <a:pt x="118325" y="47878"/>
                </a:lnTo>
                <a:lnTo>
                  <a:pt x="113042" y="51561"/>
                </a:lnTo>
                <a:lnTo>
                  <a:pt x="107797" y="56514"/>
                </a:lnTo>
                <a:lnTo>
                  <a:pt x="130118" y="56514"/>
                </a:lnTo>
                <a:lnTo>
                  <a:pt x="131368" y="56133"/>
                </a:lnTo>
                <a:lnTo>
                  <a:pt x="170137" y="56133"/>
                </a:lnTo>
                <a:lnTo>
                  <a:pt x="167538" y="52958"/>
                </a:lnTo>
                <a:lnTo>
                  <a:pt x="164731" y="49656"/>
                </a:lnTo>
                <a:lnTo>
                  <a:pt x="161048" y="46989"/>
                </a:lnTo>
                <a:lnTo>
                  <a:pt x="151968" y="42925"/>
                </a:lnTo>
                <a:lnTo>
                  <a:pt x="146367" y="41909"/>
                </a:lnTo>
                <a:close/>
              </a:path>
              <a:path w="324484" h="140335">
                <a:moveTo>
                  <a:pt x="219316" y="43306"/>
                </a:moveTo>
                <a:lnTo>
                  <a:pt x="215684" y="43306"/>
                </a:lnTo>
                <a:lnTo>
                  <a:pt x="214210" y="43433"/>
                </a:lnTo>
                <a:lnTo>
                  <a:pt x="208368" y="45973"/>
                </a:lnTo>
                <a:lnTo>
                  <a:pt x="208368" y="136016"/>
                </a:lnTo>
                <a:lnTo>
                  <a:pt x="208508" y="136397"/>
                </a:lnTo>
                <a:lnTo>
                  <a:pt x="209016" y="137159"/>
                </a:lnTo>
                <a:lnTo>
                  <a:pt x="209499" y="137413"/>
                </a:lnTo>
                <a:lnTo>
                  <a:pt x="210197" y="137667"/>
                </a:lnTo>
                <a:lnTo>
                  <a:pt x="210908" y="138048"/>
                </a:lnTo>
                <a:lnTo>
                  <a:pt x="211848" y="138175"/>
                </a:lnTo>
                <a:lnTo>
                  <a:pt x="214210" y="138429"/>
                </a:lnTo>
                <a:lnTo>
                  <a:pt x="215684" y="138556"/>
                </a:lnTo>
                <a:lnTo>
                  <a:pt x="219316" y="138556"/>
                </a:lnTo>
                <a:lnTo>
                  <a:pt x="220827" y="138429"/>
                </a:lnTo>
                <a:lnTo>
                  <a:pt x="223189" y="138175"/>
                </a:lnTo>
                <a:lnTo>
                  <a:pt x="224116" y="138048"/>
                </a:lnTo>
                <a:lnTo>
                  <a:pt x="224777" y="137667"/>
                </a:lnTo>
                <a:lnTo>
                  <a:pt x="225450" y="137413"/>
                </a:lnTo>
                <a:lnTo>
                  <a:pt x="225920" y="137159"/>
                </a:lnTo>
                <a:lnTo>
                  <a:pt x="226517" y="136397"/>
                </a:lnTo>
                <a:lnTo>
                  <a:pt x="226669" y="136016"/>
                </a:lnTo>
                <a:lnTo>
                  <a:pt x="226669" y="45973"/>
                </a:lnTo>
                <a:lnTo>
                  <a:pt x="220827" y="43433"/>
                </a:lnTo>
                <a:lnTo>
                  <a:pt x="219316" y="43306"/>
                </a:lnTo>
                <a:close/>
              </a:path>
              <a:path w="324484" h="140335">
                <a:moveTo>
                  <a:pt x="221856" y="6603"/>
                </a:moveTo>
                <a:lnTo>
                  <a:pt x="213220" y="6603"/>
                </a:lnTo>
                <a:lnTo>
                  <a:pt x="210223" y="7238"/>
                </a:lnTo>
                <a:lnTo>
                  <a:pt x="206971" y="10032"/>
                </a:lnTo>
                <a:lnTo>
                  <a:pt x="206197" y="12572"/>
                </a:lnTo>
                <a:lnTo>
                  <a:pt x="206159" y="20192"/>
                </a:lnTo>
                <a:lnTo>
                  <a:pt x="206946" y="22859"/>
                </a:lnTo>
                <a:lnTo>
                  <a:pt x="208534" y="24129"/>
                </a:lnTo>
                <a:lnTo>
                  <a:pt x="210134" y="25526"/>
                </a:lnTo>
                <a:lnTo>
                  <a:pt x="213067" y="26161"/>
                </a:lnTo>
                <a:lnTo>
                  <a:pt x="221716" y="26161"/>
                </a:lnTo>
                <a:lnTo>
                  <a:pt x="224701" y="25526"/>
                </a:lnTo>
                <a:lnTo>
                  <a:pt x="227952" y="22732"/>
                </a:lnTo>
                <a:lnTo>
                  <a:pt x="228726" y="20192"/>
                </a:lnTo>
                <a:lnTo>
                  <a:pt x="228765" y="12572"/>
                </a:lnTo>
                <a:lnTo>
                  <a:pt x="227977" y="9905"/>
                </a:lnTo>
                <a:lnTo>
                  <a:pt x="226390" y="8635"/>
                </a:lnTo>
                <a:lnTo>
                  <a:pt x="224802" y="7238"/>
                </a:lnTo>
                <a:lnTo>
                  <a:pt x="221856" y="6603"/>
                </a:lnTo>
                <a:close/>
              </a:path>
              <a:path w="324484" h="140335">
                <a:moveTo>
                  <a:pt x="257644" y="118236"/>
                </a:moveTo>
                <a:lnTo>
                  <a:pt x="256324" y="118236"/>
                </a:lnTo>
                <a:lnTo>
                  <a:pt x="255854" y="118363"/>
                </a:lnTo>
                <a:lnTo>
                  <a:pt x="255447" y="118617"/>
                </a:lnTo>
                <a:lnTo>
                  <a:pt x="255041" y="118744"/>
                </a:lnTo>
                <a:lnTo>
                  <a:pt x="254736" y="119125"/>
                </a:lnTo>
                <a:lnTo>
                  <a:pt x="254508" y="119760"/>
                </a:lnTo>
                <a:lnTo>
                  <a:pt x="254292" y="120268"/>
                </a:lnTo>
                <a:lnTo>
                  <a:pt x="254101" y="120903"/>
                </a:lnTo>
                <a:lnTo>
                  <a:pt x="253851" y="122427"/>
                </a:lnTo>
                <a:lnTo>
                  <a:pt x="253733" y="126999"/>
                </a:lnTo>
                <a:lnTo>
                  <a:pt x="253923" y="128650"/>
                </a:lnTo>
                <a:lnTo>
                  <a:pt x="259943" y="134746"/>
                </a:lnTo>
                <a:lnTo>
                  <a:pt x="261708" y="135635"/>
                </a:lnTo>
                <a:lnTo>
                  <a:pt x="281660" y="139826"/>
                </a:lnTo>
                <a:lnTo>
                  <a:pt x="290982" y="139826"/>
                </a:lnTo>
                <a:lnTo>
                  <a:pt x="296265" y="139191"/>
                </a:lnTo>
                <a:lnTo>
                  <a:pt x="305866" y="136651"/>
                </a:lnTo>
                <a:lnTo>
                  <a:pt x="310007" y="134873"/>
                </a:lnTo>
                <a:lnTo>
                  <a:pt x="313474" y="132333"/>
                </a:lnTo>
                <a:lnTo>
                  <a:pt x="316953" y="129920"/>
                </a:lnTo>
                <a:lnTo>
                  <a:pt x="319633" y="126872"/>
                </a:lnTo>
                <a:lnTo>
                  <a:pt x="281406" y="126745"/>
                </a:lnTo>
                <a:lnTo>
                  <a:pt x="277748" y="126237"/>
                </a:lnTo>
                <a:lnTo>
                  <a:pt x="271398" y="124459"/>
                </a:lnTo>
                <a:lnTo>
                  <a:pt x="268643" y="123570"/>
                </a:lnTo>
                <a:lnTo>
                  <a:pt x="266319" y="122427"/>
                </a:lnTo>
                <a:lnTo>
                  <a:pt x="263982" y="121411"/>
                </a:lnTo>
                <a:lnTo>
                  <a:pt x="262026" y="120395"/>
                </a:lnTo>
                <a:lnTo>
                  <a:pt x="258851" y="118617"/>
                </a:lnTo>
                <a:lnTo>
                  <a:pt x="257644" y="118236"/>
                </a:lnTo>
                <a:close/>
              </a:path>
              <a:path w="324484" h="140335">
                <a:moveTo>
                  <a:pt x="295186" y="41909"/>
                </a:moveTo>
                <a:lnTo>
                  <a:pt x="286473" y="41909"/>
                </a:lnTo>
                <a:lnTo>
                  <a:pt x="281165" y="42671"/>
                </a:lnTo>
                <a:lnTo>
                  <a:pt x="256171" y="64896"/>
                </a:lnTo>
                <a:lnTo>
                  <a:pt x="256171" y="72262"/>
                </a:lnTo>
                <a:lnTo>
                  <a:pt x="256895" y="75691"/>
                </a:lnTo>
                <a:lnTo>
                  <a:pt x="258330" y="78485"/>
                </a:lnTo>
                <a:lnTo>
                  <a:pt x="259778" y="81406"/>
                </a:lnTo>
                <a:lnTo>
                  <a:pt x="287464" y="97027"/>
                </a:lnTo>
                <a:lnTo>
                  <a:pt x="293382" y="99059"/>
                </a:lnTo>
                <a:lnTo>
                  <a:pt x="296037" y="100329"/>
                </a:lnTo>
                <a:lnTo>
                  <a:pt x="300774" y="102869"/>
                </a:lnTo>
                <a:lnTo>
                  <a:pt x="302666" y="104393"/>
                </a:lnTo>
                <a:lnTo>
                  <a:pt x="304114" y="106171"/>
                </a:lnTo>
                <a:lnTo>
                  <a:pt x="305549" y="107822"/>
                </a:lnTo>
                <a:lnTo>
                  <a:pt x="306273" y="109981"/>
                </a:lnTo>
                <a:lnTo>
                  <a:pt x="306273" y="114934"/>
                </a:lnTo>
                <a:lnTo>
                  <a:pt x="288645" y="126745"/>
                </a:lnTo>
                <a:lnTo>
                  <a:pt x="319700" y="126745"/>
                </a:lnTo>
                <a:lnTo>
                  <a:pt x="323405" y="119760"/>
                </a:lnTo>
                <a:lnTo>
                  <a:pt x="324345" y="115696"/>
                </a:lnTo>
                <a:lnTo>
                  <a:pt x="324345" y="107314"/>
                </a:lnTo>
                <a:lnTo>
                  <a:pt x="323621" y="104012"/>
                </a:lnTo>
                <a:lnTo>
                  <a:pt x="322186" y="101345"/>
                </a:lnTo>
                <a:lnTo>
                  <a:pt x="320738" y="98551"/>
                </a:lnTo>
                <a:lnTo>
                  <a:pt x="318833" y="96138"/>
                </a:lnTo>
                <a:lnTo>
                  <a:pt x="316471" y="94233"/>
                </a:lnTo>
                <a:lnTo>
                  <a:pt x="314109" y="92201"/>
                </a:lnTo>
                <a:lnTo>
                  <a:pt x="292785" y="83184"/>
                </a:lnTo>
                <a:lnTo>
                  <a:pt x="289763" y="82041"/>
                </a:lnTo>
                <a:lnTo>
                  <a:pt x="286727" y="81025"/>
                </a:lnTo>
                <a:lnTo>
                  <a:pt x="284035" y="79882"/>
                </a:lnTo>
                <a:lnTo>
                  <a:pt x="281660" y="78485"/>
                </a:lnTo>
                <a:lnTo>
                  <a:pt x="279298" y="77215"/>
                </a:lnTo>
                <a:lnTo>
                  <a:pt x="277380" y="75691"/>
                </a:lnTo>
                <a:lnTo>
                  <a:pt x="274421" y="72135"/>
                </a:lnTo>
                <a:lnTo>
                  <a:pt x="273685" y="69976"/>
                </a:lnTo>
                <a:lnTo>
                  <a:pt x="273685" y="65658"/>
                </a:lnTo>
                <a:lnTo>
                  <a:pt x="274078" y="63880"/>
                </a:lnTo>
                <a:lnTo>
                  <a:pt x="274853" y="62356"/>
                </a:lnTo>
                <a:lnTo>
                  <a:pt x="275628" y="60705"/>
                </a:lnTo>
                <a:lnTo>
                  <a:pt x="289204" y="54609"/>
                </a:lnTo>
                <a:lnTo>
                  <a:pt x="319239" y="54609"/>
                </a:lnTo>
                <a:lnTo>
                  <a:pt x="319189" y="53085"/>
                </a:lnTo>
                <a:lnTo>
                  <a:pt x="313207" y="45973"/>
                </a:lnTo>
                <a:lnTo>
                  <a:pt x="311683" y="45211"/>
                </a:lnTo>
                <a:lnTo>
                  <a:pt x="297853" y="42163"/>
                </a:lnTo>
                <a:lnTo>
                  <a:pt x="295186" y="41909"/>
                </a:lnTo>
                <a:close/>
              </a:path>
              <a:path w="324484" h="140335">
                <a:moveTo>
                  <a:pt x="319239" y="54609"/>
                </a:moveTo>
                <a:lnTo>
                  <a:pt x="295783" y="54609"/>
                </a:lnTo>
                <a:lnTo>
                  <a:pt x="298869" y="54990"/>
                </a:lnTo>
                <a:lnTo>
                  <a:pt x="301561" y="55625"/>
                </a:lnTo>
                <a:lnTo>
                  <a:pt x="304266" y="56387"/>
                </a:lnTo>
                <a:lnTo>
                  <a:pt x="306603" y="57149"/>
                </a:lnTo>
                <a:lnTo>
                  <a:pt x="308597" y="58038"/>
                </a:lnTo>
                <a:lnTo>
                  <a:pt x="310603" y="58800"/>
                </a:lnTo>
                <a:lnTo>
                  <a:pt x="312229" y="59562"/>
                </a:lnTo>
                <a:lnTo>
                  <a:pt x="314731" y="61086"/>
                </a:lnTo>
                <a:lnTo>
                  <a:pt x="315696" y="61467"/>
                </a:lnTo>
                <a:lnTo>
                  <a:pt x="316801" y="61467"/>
                </a:lnTo>
                <a:lnTo>
                  <a:pt x="317207" y="61340"/>
                </a:lnTo>
                <a:lnTo>
                  <a:pt x="319171" y="57149"/>
                </a:lnTo>
                <a:lnTo>
                  <a:pt x="319239" y="546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28361" y="5182870"/>
            <a:ext cx="1823398" cy="1673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19577" y="5176265"/>
            <a:ext cx="874013" cy="166623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3667633" y="5218176"/>
            <a:ext cx="298450" cy="98425"/>
          </a:xfrm>
          <a:custGeom>
            <a:avLst/>
            <a:gdLst/>
            <a:ahLst/>
            <a:cxnLst/>
            <a:rect l="l" t="t" r="r" b="b"/>
            <a:pathLst>
              <a:path w="298450" h="98425">
                <a:moveTo>
                  <a:pt x="49656" y="126"/>
                </a:moveTo>
                <a:lnTo>
                  <a:pt x="39877" y="126"/>
                </a:lnTo>
                <a:lnTo>
                  <a:pt x="33781" y="1143"/>
                </a:lnTo>
                <a:lnTo>
                  <a:pt x="3555" y="27432"/>
                </a:lnTo>
                <a:lnTo>
                  <a:pt x="0" y="57785"/>
                </a:lnTo>
                <a:lnTo>
                  <a:pt x="888" y="64643"/>
                </a:lnTo>
                <a:lnTo>
                  <a:pt x="2920" y="70485"/>
                </a:lnTo>
                <a:lnTo>
                  <a:pt x="4825" y="76454"/>
                </a:lnTo>
                <a:lnTo>
                  <a:pt x="37211" y="97917"/>
                </a:lnTo>
                <a:lnTo>
                  <a:pt x="47878" y="97917"/>
                </a:lnTo>
                <a:lnTo>
                  <a:pt x="63500" y="94615"/>
                </a:lnTo>
                <a:lnTo>
                  <a:pt x="66293" y="93726"/>
                </a:lnTo>
                <a:lnTo>
                  <a:pt x="77724" y="85979"/>
                </a:lnTo>
                <a:lnTo>
                  <a:pt x="77977" y="85598"/>
                </a:lnTo>
                <a:lnTo>
                  <a:pt x="78104" y="84962"/>
                </a:lnTo>
                <a:lnTo>
                  <a:pt x="78358" y="84455"/>
                </a:lnTo>
                <a:lnTo>
                  <a:pt x="78486" y="83693"/>
                </a:lnTo>
                <a:lnTo>
                  <a:pt x="42290" y="83693"/>
                </a:lnTo>
                <a:lnTo>
                  <a:pt x="38353" y="83058"/>
                </a:lnTo>
                <a:lnTo>
                  <a:pt x="19050" y="54990"/>
                </a:lnTo>
                <a:lnTo>
                  <a:pt x="19050" y="49149"/>
                </a:lnTo>
                <a:lnTo>
                  <a:pt x="37464" y="13843"/>
                </a:lnTo>
                <a:lnTo>
                  <a:pt x="77999" y="13843"/>
                </a:lnTo>
                <a:lnTo>
                  <a:pt x="77850" y="12954"/>
                </a:lnTo>
                <a:lnTo>
                  <a:pt x="77596" y="12318"/>
                </a:lnTo>
                <a:lnTo>
                  <a:pt x="77469" y="11684"/>
                </a:lnTo>
                <a:lnTo>
                  <a:pt x="77088" y="11175"/>
                </a:lnTo>
                <a:lnTo>
                  <a:pt x="52704" y="381"/>
                </a:lnTo>
                <a:lnTo>
                  <a:pt x="49656" y="126"/>
                </a:lnTo>
                <a:close/>
              </a:path>
              <a:path w="298450" h="98425">
                <a:moveTo>
                  <a:pt x="76200" y="72517"/>
                </a:moveTo>
                <a:lnTo>
                  <a:pt x="74802" y="72517"/>
                </a:lnTo>
                <a:lnTo>
                  <a:pt x="73532" y="73025"/>
                </a:lnTo>
                <a:lnTo>
                  <a:pt x="71881" y="74168"/>
                </a:lnTo>
                <a:lnTo>
                  <a:pt x="70357" y="75311"/>
                </a:lnTo>
                <a:lnTo>
                  <a:pt x="68452" y="76581"/>
                </a:lnTo>
                <a:lnTo>
                  <a:pt x="66039" y="78105"/>
                </a:lnTo>
                <a:lnTo>
                  <a:pt x="63753" y="79502"/>
                </a:lnTo>
                <a:lnTo>
                  <a:pt x="60959" y="80772"/>
                </a:lnTo>
                <a:lnTo>
                  <a:pt x="57784" y="81915"/>
                </a:lnTo>
                <a:lnTo>
                  <a:pt x="54609" y="83185"/>
                </a:lnTo>
                <a:lnTo>
                  <a:pt x="50926" y="83693"/>
                </a:lnTo>
                <a:lnTo>
                  <a:pt x="78486" y="83693"/>
                </a:lnTo>
                <a:lnTo>
                  <a:pt x="76580" y="72643"/>
                </a:lnTo>
                <a:lnTo>
                  <a:pt x="76200" y="72517"/>
                </a:lnTo>
                <a:close/>
              </a:path>
              <a:path w="298450" h="98425">
                <a:moveTo>
                  <a:pt x="77999" y="13843"/>
                </a:moveTo>
                <a:lnTo>
                  <a:pt x="50545" y="13843"/>
                </a:lnTo>
                <a:lnTo>
                  <a:pt x="54228" y="14351"/>
                </a:lnTo>
                <a:lnTo>
                  <a:pt x="60578" y="16637"/>
                </a:lnTo>
                <a:lnTo>
                  <a:pt x="72389" y="23876"/>
                </a:lnTo>
                <a:lnTo>
                  <a:pt x="73659" y="24384"/>
                </a:lnTo>
                <a:lnTo>
                  <a:pt x="75691" y="24384"/>
                </a:lnTo>
                <a:lnTo>
                  <a:pt x="76580" y="23876"/>
                </a:lnTo>
                <a:lnTo>
                  <a:pt x="77850" y="21843"/>
                </a:lnTo>
                <a:lnTo>
                  <a:pt x="78130" y="20446"/>
                </a:lnTo>
                <a:lnTo>
                  <a:pt x="78083" y="14351"/>
                </a:lnTo>
                <a:lnTo>
                  <a:pt x="77999" y="13843"/>
                </a:lnTo>
                <a:close/>
              </a:path>
              <a:path w="298450" h="98425">
                <a:moveTo>
                  <a:pt x="173609" y="13335"/>
                </a:moveTo>
                <a:lnTo>
                  <a:pt x="141350" y="13335"/>
                </a:lnTo>
                <a:lnTo>
                  <a:pt x="144779" y="13716"/>
                </a:lnTo>
                <a:lnTo>
                  <a:pt x="150621" y="15493"/>
                </a:lnTo>
                <a:lnTo>
                  <a:pt x="159892" y="30861"/>
                </a:lnTo>
                <a:lnTo>
                  <a:pt x="159892" y="41148"/>
                </a:lnTo>
                <a:lnTo>
                  <a:pt x="138429" y="41148"/>
                </a:lnTo>
                <a:lnTo>
                  <a:pt x="131444" y="41783"/>
                </a:lnTo>
                <a:lnTo>
                  <a:pt x="125221" y="43053"/>
                </a:lnTo>
                <a:lnTo>
                  <a:pt x="118999" y="44196"/>
                </a:lnTo>
                <a:lnTo>
                  <a:pt x="113791" y="46101"/>
                </a:lnTo>
                <a:lnTo>
                  <a:pt x="96138" y="65786"/>
                </a:lnTo>
                <a:lnTo>
                  <a:pt x="96138" y="75057"/>
                </a:lnTo>
                <a:lnTo>
                  <a:pt x="105663" y="90805"/>
                </a:lnTo>
                <a:lnTo>
                  <a:pt x="108584" y="93090"/>
                </a:lnTo>
                <a:lnTo>
                  <a:pt x="112267" y="94868"/>
                </a:lnTo>
                <a:lnTo>
                  <a:pt x="116458" y="96012"/>
                </a:lnTo>
                <a:lnTo>
                  <a:pt x="120776" y="97282"/>
                </a:lnTo>
                <a:lnTo>
                  <a:pt x="125475" y="97917"/>
                </a:lnTo>
                <a:lnTo>
                  <a:pt x="136778" y="97917"/>
                </a:lnTo>
                <a:lnTo>
                  <a:pt x="161913" y="85090"/>
                </a:lnTo>
                <a:lnTo>
                  <a:pt x="127762" y="85090"/>
                </a:lnTo>
                <a:lnTo>
                  <a:pt x="123189" y="83693"/>
                </a:lnTo>
                <a:lnTo>
                  <a:pt x="119887" y="81026"/>
                </a:lnTo>
                <a:lnTo>
                  <a:pt x="116586" y="78232"/>
                </a:lnTo>
                <a:lnTo>
                  <a:pt x="114934" y="74549"/>
                </a:lnTo>
                <a:lnTo>
                  <a:pt x="114934" y="67310"/>
                </a:lnTo>
                <a:lnTo>
                  <a:pt x="115442" y="64896"/>
                </a:lnTo>
                <a:lnTo>
                  <a:pt x="116586" y="62865"/>
                </a:lnTo>
                <a:lnTo>
                  <a:pt x="117728" y="60706"/>
                </a:lnTo>
                <a:lnTo>
                  <a:pt x="139318" y="52959"/>
                </a:lnTo>
                <a:lnTo>
                  <a:pt x="178053" y="52959"/>
                </a:lnTo>
                <a:lnTo>
                  <a:pt x="178021" y="27812"/>
                </a:lnTo>
                <a:lnTo>
                  <a:pt x="177418" y="23114"/>
                </a:lnTo>
                <a:lnTo>
                  <a:pt x="174625" y="14859"/>
                </a:lnTo>
                <a:lnTo>
                  <a:pt x="173609" y="13335"/>
                </a:lnTo>
                <a:close/>
              </a:path>
              <a:path w="298450" h="98425">
                <a:moveTo>
                  <a:pt x="178053" y="84709"/>
                </a:moveTo>
                <a:lnTo>
                  <a:pt x="162305" y="84709"/>
                </a:lnTo>
                <a:lnTo>
                  <a:pt x="162305" y="94487"/>
                </a:lnTo>
                <a:lnTo>
                  <a:pt x="165607" y="96265"/>
                </a:lnTo>
                <a:lnTo>
                  <a:pt x="166750" y="96520"/>
                </a:lnTo>
                <a:lnTo>
                  <a:pt x="168275" y="96647"/>
                </a:lnTo>
                <a:lnTo>
                  <a:pt x="172212" y="96647"/>
                </a:lnTo>
                <a:lnTo>
                  <a:pt x="173736" y="96520"/>
                </a:lnTo>
                <a:lnTo>
                  <a:pt x="174751" y="96265"/>
                </a:lnTo>
                <a:lnTo>
                  <a:pt x="175767" y="96139"/>
                </a:lnTo>
                <a:lnTo>
                  <a:pt x="176656" y="95758"/>
                </a:lnTo>
                <a:lnTo>
                  <a:pt x="177164" y="95377"/>
                </a:lnTo>
                <a:lnTo>
                  <a:pt x="177800" y="94996"/>
                </a:lnTo>
                <a:lnTo>
                  <a:pt x="178053" y="94487"/>
                </a:lnTo>
                <a:lnTo>
                  <a:pt x="178053" y="84709"/>
                </a:lnTo>
                <a:close/>
              </a:path>
              <a:path w="298450" h="98425">
                <a:moveTo>
                  <a:pt x="178053" y="52959"/>
                </a:moveTo>
                <a:lnTo>
                  <a:pt x="159892" y="52959"/>
                </a:lnTo>
                <a:lnTo>
                  <a:pt x="159892" y="71882"/>
                </a:lnTo>
                <a:lnTo>
                  <a:pt x="155447" y="76327"/>
                </a:lnTo>
                <a:lnTo>
                  <a:pt x="151129" y="79629"/>
                </a:lnTo>
                <a:lnTo>
                  <a:pt x="146938" y="81915"/>
                </a:lnTo>
                <a:lnTo>
                  <a:pt x="142875" y="84074"/>
                </a:lnTo>
                <a:lnTo>
                  <a:pt x="138429" y="85090"/>
                </a:lnTo>
                <a:lnTo>
                  <a:pt x="161913" y="85090"/>
                </a:lnTo>
                <a:lnTo>
                  <a:pt x="162305" y="84709"/>
                </a:lnTo>
                <a:lnTo>
                  <a:pt x="178053" y="84709"/>
                </a:lnTo>
                <a:lnTo>
                  <a:pt x="178053" y="52959"/>
                </a:lnTo>
                <a:close/>
              </a:path>
              <a:path w="298450" h="98425">
                <a:moveTo>
                  <a:pt x="145922" y="0"/>
                </a:moveTo>
                <a:lnTo>
                  <a:pt x="134874" y="0"/>
                </a:lnTo>
                <a:lnTo>
                  <a:pt x="131063" y="381"/>
                </a:lnTo>
                <a:lnTo>
                  <a:pt x="103377" y="9525"/>
                </a:lnTo>
                <a:lnTo>
                  <a:pt x="102362" y="10413"/>
                </a:lnTo>
                <a:lnTo>
                  <a:pt x="101726" y="11303"/>
                </a:lnTo>
                <a:lnTo>
                  <a:pt x="101472" y="12192"/>
                </a:lnTo>
                <a:lnTo>
                  <a:pt x="101218" y="13207"/>
                </a:lnTo>
                <a:lnTo>
                  <a:pt x="101164" y="18542"/>
                </a:lnTo>
                <a:lnTo>
                  <a:pt x="101261" y="19050"/>
                </a:lnTo>
                <a:lnTo>
                  <a:pt x="104139" y="22479"/>
                </a:lnTo>
                <a:lnTo>
                  <a:pt x="105537" y="22479"/>
                </a:lnTo>
                <a:lnTo>
                  <a:pt x="106933" y="21971"/>
                </a:lnTo>
                <a:lnTo>
                  <a:pt x="108712" y="21082"/>
                </a:lnTo>
                <a:lnTo>
                  <a:pt x="110616" y="20065"/>
                </a:lnTo>
                <a:lnTo>
                  <a:pt x="112775" y="19050"/>
                </a:lnTo>
                <a:lnTo>
                  <a:pt x="115569" y="17907"/>
                </a:lnTo>
                <a:lnTo>
                  <a:pt x="118237" y="16764"/>
                </a:lnTo>
                <a:lnTo>
                  <a:pt x="121412" y="15621"/>
                </a:lnTo>
                <a:lnTo>
                  <a:pt x="124967" y="14732"/>
                </a:lnTo>
                <a:lnTo>
                  <a:pt x="128524" y="13716"/>
                </a:lnTo>
                <a:lnTo>
                  <a:pt x="132587" y="13335"/>
                </a:lnTo>
                <a:lnTo>
                  <a:pt x="173609" y="13335"/>
                </a:lnTo>
                <a:lnTo>
                  <a:pt x="172338" y="11430"/>
                </a:lnTo>
                <a:lnTo>
                  <a:pt x="166115" y="5715"/>
                </a:lnTo>
                <a:lnTo>
                  <a:pt x="162051" y="3682"/>
                </a:lnTo>
                <a:lnTo>
                  <a:pt x="156971" y="2159"/>
                </a:lnTo>
                <a:lnTo>
                  <a:pt x="152018" y="762"/>
                </a:lnTo>
                <a:lnTo>
                  <a:pt x="145922" y="0"/>
                </a:lnTo>
                <a:close/>
              </a:path>
              <a:path w="298450" h="98425">
                <a:moveTo>
                  <a:pt x="223900" y="1397"/>
                </a:moveTo>
                <a:lnTo>
                  <a:pt x="217931" y="1397"/>
                </a:lnTo>
                <a:lnTo>
                  <a:pt x="215011" y="1778"/>
                </a:lnTo>
                <a:lnTo>
                  <a:pt x="214375" y="2159"/>
                </a:lnTo>
                <a:lnTo>
                  <a:pt x="213613" y="2412"/>
                </a:lnTo>
                <a:lnTo>
                  <a:pt x="213232" y="2793"/>
                </a:lnTo>
                <a:lnTo>
                  <a:pt x="212978" y="3175"/>
                </a:lnTo>
                <a:lnTo>
                  <a:pt x="212851" y="94487"/>
                </a:lnTo>
                <a:lnTo>
                  <a:pt x="213359" y="95250"/>
                </a:lnTo>
                <a:lnTo>
                  <a:pt x="213740" y="95504"/>
                </a:lnTo>
                <a:lnTo>
                  <a:pt x="214502" y="95758"/>
                </a:lnTo>
                <a:lnTo>
                  <a:pt x="215137" y="96139"/>
                </a:lnTo>
                <a:lnTo>
                  <a:pt x="216153" y="96265"/>
                </a:lnTo>
                <a:lnTo>
                  <a:pt x="219963" y="96647"/>
                </a:lnTo>
                <a:lnTo>
                  <a:pt x="223646" y="96647"/>
                </a:lnTo>
                <a:lnTo>
                  <a:pt x="225170" y="96520"/>
                </a:lnTo>
                <a:lnTo>
                  <a:pt x="227456" y="96265"/>
                </a:lnTo>
                <a:lnTo>
                  <a:pt x="228345" y="96139"/>
                </a:lnTo>
                <a:lnTo>
                  <a:pt x="229107" y="95758"/>
                </a:lnTo>
                <a:lnTo>
                  <a:pt x="229742" y="95504"/>
                </a:lnTo>
                <a:lnTo>
                  <a:pt x="230250" y="95250"/>
                </a:lnTo>
                <a:lnTo>
                  <a:pt x="231012" y="94107"/>
                </a:lnTo>
                <a:lnTo>
                  <a:pt x="231012" y="31242"/>
                </a:lnTo>
                <a:lnTo>
                  <a:pt x="235965" y="25654"/>
                </a:lnTo>
                <a:lnTo>
                  <a:pt x="240791" y="21462"/>
                </a:lnTo>
                <a:lnTo>
                  <a:pt x="248942" y="16256"/>
                </a:lnTo>
                <a:lnTo>
                  <a:pt x="229234" y="16256"/>
                </a:lnTo>
                <a:lnTo>
                  <a:pt x="229107" y="3429"/>
                </a:lnTo>
                <a:lnTo>
                  <a:pt x="228091" y="2412"/>
                </a:lnTo>
                <a:lnTo>
                  <a:pt x="227456" y="2159"/>
                </a:lnTo>
                <a:lnTo>
                  <a:pt x="226949" y="1778"/>
                </a:lnTo>
                <a:lnTo>
                  <a:pt x="226059" y="1650"/>
                </a:lnTo>
                <a:lnTo>
                  <a:pt x="223900" y="1397"/>
                </a:lnTo>
                <a:close/>
              </a:path>
              <a:path w="298450" h="98425">
                <a:moveTo>
                  <a:pt x="293290" y="14224"/>
                </a:moveTo>
                <a:lnTo>
                  <a:pt x="262636" y="14224"/>
                </a:lnTo>
                <a:lnTo>
                  <a:pt x="265811" y="14732"/>
                </a:lnTo>
                <a:lnTo>
                  <a:pt x="268477" y="16002"/>
                </a:lnTo>
                <a:lnTo>
                  <a:pt x="280415" y="94487"/>
                </a:lnTo>
                <a:lnTo>
                  <a:pt x="280669" y="94868"/>
                </a:lnTo>
                <a:lnTo>
                  <a:pt x="281050" y="95250"/>
                </a:lnTo>
                <a:lnTo>
                  <a:pt x="281558" y="95504"/>
                </a:lnTo>
                <a:lnTo>
                  <a:pt x="282193" y="95758"/>
                </a:lnTo>
                <a:lnTo>
                  <a:pt x="282828" y="96139"/>
                </a:lnTo>
                <a:lnTo>
                  <a:pt x="283717" y="96265"/>
                </a:lnTo>
                <a:lnTo>
                  <a:pt x="286130" y="96520"/>
                </a:lnTo>
                <a:lnTo>
                  <a:pt x="287654" y="96647"/>
                </a:lnTo>
                <a:lnTo>
                  <a:pt x="291211" y="96647"/>
                </a:lnTo>
                <a:lnTo>
                  <a:pt x="292734" y="96520"/>
                </a:lnTo>
                <a:lnTo>
                  <a:pt x="295147" y="96265"/>
                </a:lnTo>
                <a:lnTo>
                  <a:pt x="296037" y="96139"/>
                </a:lnTo>
                <a:lnTo>
                  <a:pt x="296671" y="95758"/>
                </a:lnTo>
                <a:lnTo>
                  <a:pt x="297306" y="95504"/>
                </a:lnTo>
                <a:lnTo>
                  <a:pt x="297814" y="95250"/>
                </a:lnTo>
                <a:lnTo>
                  <a:pt x="298068" y="94868"/>
                </a:lnTo>
                <a:lnTo>
                  <a:pt x="298450" y="94487"/>
                </a:lnTo>
                <a:lnTo>
                  <a:pt x="298385" y="31242"/>
                </a:lnTo>
                <a:lnTo>
                  <a:pt x="293496" y="14478"/>
                </a:lnTo>
                <a:lnTo>
                  <a:pt x="293290" y="14224"/>
                </a:lnTo>
                <a:close/>
              </a:path>
              <a:path w="298450" h="98425">
                <a:moveTo>
                  <a:pt x="269493" y="0"/>
                </a:moveTo>
                <a:lnTo>
                  <a:pt x="257175" y="0"/>
                </a:lnTo>
                <a:lnTo>
                  <a:pt x="251587" y="1269"/>
                </a:lnTo>
                <a:lnTo>
                  <a:pt x="245999" y="3937"/>
                </a:lnTo>
                <a:lnTo>
                  <a:pt x="240411" y="6476"/>
                </a:lnTo>
                <a:lnTo>
                  <a:pt x="234822" y="10668"/>
                </a:lnTo>
                <a:lnTo>
                  <a:pt x="229234" y="16256"/>
                </a:lnTo>
                <a:lnTo>
                  <a:pt x="248942" y="16256"/>
                </a:lnTo>
                <a:lnTo>
                  <a:pt x="249936" y="15621"/>
                </a:lnTo>
                <a:lnTo>
                  <a:pt x="254507" y="14224"/>
                </a:lnTo>
                <a:lnTo>
                  <a:pt x="293290" y="14224"/>
                </a:lnTo>
                <a:lnTo>
                  <a:pt x="290702" y="11049"/>
                </a:lnTo>
                <a:lnTo>
                  <a:pt x="287908" y="7747"/>
                </a:lnTo>
                <a:lnTo>
                  <a:pt x="284225" y="5080"/>
                </a:lnTo>
                <a:lnTo>
                  <a:pt x="275081" y="1016"/>
                </a:lnTo>
                <a:lnTo>
                  <a:pt x="26949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039489" y="5176265"/>
            <a:ext cx="701675" cy="17398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4817617" y="5176265"/>
            <a:ext cx="379095" cy="140335"/>
          </a:xfrm>
          <a:custGeom>
            <a:avLst/>
            <a:gdLst/>
            <a:ahLst/>
            <a:cxnLst/>
            <a:rect l="l" t="t" r="r" b="b"/>
            <a:pathLst>
              <a:path w="379095" h="140335">
                <a:moveTo>
                  <a:pt x="10922" y="0"/>
                </a:moveTo>
                <a:lnTo>
                  <a:pt x="7239" y="0"/>
                </a:lnTo>
                <a:lnTo>
                  <a:pt x="3429" y="380"/>
                </a:lnTo>
                <a:lnTo>
                  <a:pt x="2412" y="634"/>
                </a:lnTo>
                <a:lnTo>
                  <a:pt x="1778" y="888"/>
                </a:lnTo>
                <a:lnTo>
                  <a:pt x="1016" y="1142"/>
                </a:lnTo>
                <a:lnTo>
                  <a:pt x="635" y="1396"/>
                </a:lnTo>
                <a:lnTo>
                  <a:pt x="381" y="1777"/>
                </a:lnTo>
                <a:lnTo>
                  <a:pt x="127" y="2285"/>
                </a:lnTo>
                <a:lnTo>
                  <a:pt x="0" y="2666"/>
                </a:lnTo>
                <a:lnTo>
                  <a:pt x="0" y="136016"/>
                </a:lnTo>
                <a:lnTo>
                  <a:pt x="127" y="136397"/>
                </a:lnTo>
                <a:lnTo>
                  <a:pt x="635" y="137159"/>
                </a:lnTo>
                <a:lnTo>
                  <a:pt x="1016" y="137413"/>
                </a:lnTo>
                <a:lnTo>
                  <a:pt x="1778" y="137667"/>
                </a:lnTo>
                <a:lnTo>
                  <a:pt x="2412" y="138048"/>
                </a:lnTo>
                <a:lnTo>
                  <a:pt x="3429" y="138175"/>
                </a:lnTo>
                <a:lnTo>
                  <a:pt x="7239" y="138556"/>
                </a:lnTo>
                <a:lnTo>
                  <a:pt x="10922" y="138556"/>
                </a:lnTo>
                <a:lnTo>
                  <a:pt x="12446" y="138429"/>
                </a:lnTo>
                <a:lnTo>
                  <a:pt x="14732" y="138175"/>
                </a:lnTo>
                <a:lnTo>
                  <a:pt x="15621" y="138048"/>
                </a:lnTo>
                <a:lnTo>
                  <a:pt x="16383" y="137667"/>
                </a:lnTo>
                <a:lnTo>
                  <a:pt x="17018" y="137413"/>
                </a:lnTo>
                <a:lnTo>
                  <a:pt x="17526" y="137159"/>
                </a:lnTo>
                <a:lnTo>
                  <a:pt x="18287" y="136016"/>
                </a:lnTo>
                <a:lnTo>
                  <a:pt x="18287" y="73151"/>
                </a:lnTo>
                <a:lnTo>
                  <a:pt x="23241" y="67563"/>
                </a:lnTo>
                <a:lnTo>
                  <a:pt x="28067" y="63372"/>
                </a:lnTo>
                <a:lnTo>
                  <a:pt x="37211" y="57530"/>
                </a:lnTo>
                <a:lnTo>
                  <a:pt x="40536" y="56514"/>
                </a:lnTo>
                <a:lnTo>
                  <a:pt x="18287" y="56514"/>
                </a:lnTo>
                <a:lnTo>
                  <a:pt x="18287" y="2666"/>
                </a:lnTo>
                <a:lnTo>
                  <a:pt x="18034" y="2285"/>
                </a:lnTo>
                <a:lnTo>
                  <a:pt x="17780" y="1777"/>
                </a:lnTo>
                <a:lnTo>
                  <a:pt x="12446" y="126"/>
                </a:lnTo>
                <a:lnTo>
                  <a:pt x="10922" y="0"/>
                </a:lnTo>
                <a:close/>
              </a:path>
              <a:path w="379095" h="140335">
                <a:moveTo>
                  <a:pt x="80565" y="56133"/>
                </a:moveTo>
                <a:lnTo>
                  <a:pt x="49911" y="56133"/>
                </a:lnTo>
                <a:lnTo>
                  <a:pt x="53086" y="56641"/>
                </a:lnTo>
                <a:lnTo>
                  <a:pt x="55753" y="57911"/>
                </a:lnTo>
                <a:lnTo>
                  <a:pt x="67691" y="136397"/>
                </a:lnTo>
                <a:lnTo>
                  <a:pt x="67945" y="136778"/>
                </a:lnTo>
                <a:lnTo>
                  <a:pt x="68326" y="137159"/>
                </a:lnTo>
                <a:lnTo>
                  <a:pt x="68834" y="137413"/>
                </a:lnTo>
                <a:lnTo>
                  <a:pt x="69469" y="137667"/>
                </a:lnTo>
                <a:lnTo>
                  <a:pt x="70104" y="138048"/>
                </a:lnTo>
                <a:lnTo>
                  <a:pt x="70993" y="138175"/>
                </a:lnTo>
                <a:lnTo>
                  <a:pt x="73406" y="138429"/>
                </a:lnTo>
                <a:lnTo>
                  <a:pt x="74930" y="138556"/>
                </a:lnTo>
                <a:lnTo>
                  <a:pt x="78486" y="138556"/>
                </a:lnTo>
                <a:lnTo>
                  <a:pt x="80010" y="138429"/>
                </a:lnTo>
                <a:lnTo>
                  <a:pt x="82423" y="138175"/>
                </a:lnTo>
                <a:lnTo>
                  <a:pt x="83312" y="138048"/>
                </a:lnTo>
                <a:lnTo>
                  <a:pt x="83947" y="137667"/>
                </a:lnTo>
                <a:lnTo>
                  <a:pt x="84582" y="137413"/>
                </a:lnTo>
                <a:lnTo>
                  <a:pt x="85090" y="137159"/>
                </a:lnTo>
                <a:lnTo>
                  <a:pt x="85344" y="136778"/>
                </a:lnTo>
                <a:lnTo>
                  <a:pt x="85725" y="136397"/>
                </a:lnTo>
                <a:lnTo>
                  <a:pt x="85852" y="136016"/>
                </a:lnTo>
                <a:lnTo>
                  <a:pt x="85778" y="74167"/>
                </a:lnTo>
                <a:lnTo>
                  <a:pt x="85217" y="69341"/>
                </a:lnTo>
                <a:lnTo>
                  <a:pt x="84074" y="64769"/>
                </a:lnTo>
                <a:lnTo>
                  <a:pt x="82804" y="60324"/>
                </a:lnTo>
                <a:lnTo>
                  <a:pt x="80772" y="56387"/>
                </a:lnTo>
                <a:lnTo>
                  <a:pt x="80565" y="56133"/>
                </a:lnTo>
                <a:close/>
              </a:path>
              <a:path w="379095" h="140335">
                <a:moveTo>
                  <a:pt x="56769" y="41909"/>
                </a:moveTo>
                <a:lnTo>
                  <a:pt x="44704" y="41909"/>
                </a:lnTo>
                <a:lnTo>
                  <a:pt x="39370" y="43179"/>
                </a:lnTo>
                <a:lnTo>
                  <a:pt x="34036" y="45592"/>
                </a:lnTo>
                <a:lnTo>
                  <a:pt x="28702" y="47878"/>
                </a:lnTo>
                <a:lnTo>
                  <a:pt x="23495" y="51561"/>
                </a:lnTo>
                <a:lnTo>
                  <a:pt x="18287" y="56514"/>
                </a:lnTo>
                <a:lnTo>
                  <a:pt x="40536" y="56514"/>
                </a:lnTo>
                <a:lnTo>
                  <a:pt x="41783" y="56133"/>
                </a:lnTo>
                <a:lnTo>
                  <a:pt x="80565" y="56133"/>
                </a:lnTo>
                <a:lnTo>
                  <a:pt x="77978" y="52958"/>
                </a:lnTo>
                <a:lnTo>
                  <a:pt x="75184" y="49656"/>
                </a:lnTo>
                <a:lnTo>
                  <a:pt x="71501" y="46989"/>
                </a:lnTo>
                <a:lnTo>
                  <a:pt x="62357" y="42925"/>
                </a:lnTo>
                <a:lnTo>
                  <a:pt x="56769" y="41909"/>
                </a:lnTo>
                <a:close/>
              </a:path>
              <a:path w="379095" h="140335">
                <a:moveTo>
                  <a:pt x="170942" y="41909"/>
                </a:moveTo>
                <a:lnTo>
                  <a:pt x="154178" y="41909"/>
                </a:lnTo>
                <a:lnTo>
                  <a:pt x="146812" y="43179"/>
                </a:lnTo>
                <a:lnTo>
                  <a:pt x="114935" y="71627"/>
                </a:lnTo>
                <a:lnTo>
                  <a:pt x="111887" y="84454"/>
                </a:lnTo>
                <a:lnTo>
                  <a:pt x="112004" y="100075"/>
                </a:lnTo>
                <a:lnTo>
                  <a:pt x="112776" y="105917"/>
                </a:lnTo>
                <a:lnTo>
                  <a:pt x="116840" y="117855"/>
                </a:lnTo>
                <a:lnTo>
                  <a:pt x="119887" y="122935"/>
                </a:lnTo>
                <a:lnTo>
                  <a:pt x="123952" y="126999"/>
                </a:lnTo>
                <a:lnTo>
                  <a:pt x="128016" y="131190"/>
                </a:lnTo>
                <a:lnTo>
                  <a:pt x="133096" y="134365"/>
                </a:lnTo>
                <a:lnTo>
                  <a:pt x="145287" y="138683"/>
                </a:lnTo>
                <a:lnTo>
                  <a:pt x="152400" y="139826"/>
                </a:lnTo>
                <a:lnTo>
                  <a:pt x="169037" y="139826"/>
                </a:lnTo>
                <a:lnTo>
                  <a:pt x="198515" y="125983"/>
                </a:lnTo>
                <a:lnTo>
                  <a:pt x="155702" y="125983"/>
                </a:lnTo>
                <a:lnTo>
                  <a:pt x="150749" y="125094"/>
                </a:lnTo>
                <a:lnTo>
                  <a:pt x="130810" y="85470"/>
                </a:lnTo>
                <a:lnTo>
                  <a:pt x="131445" y="80898"/>
                </a:lnTo>
                <a:lnTo>
                  <a:pt x="147955" y="58165"/>
                </a:lnTo>
                <a:lnTo>
                  <a:pt x="151892" y="56387"/>
                </a:lnTo>
                <a:lnTo>
                  <a:pt x="156591" y="55625"/>
                </a:lnTo>
                <a:lnTo>
                  <a:pt x="200279" y="55625"/>
                </a:lnTo>
                <a:lnTo>
                  <a:pt x="199390" y="54736"/>
                </a:lnTo>
                <a:lnTo>
                  <a:pt x="195326" y="50545"/>
                </a:lnTo>
                <a:lnTo>
                  <a:pt x="190246" y="47370"/>
                </a:lnTo>
                <a:lnTo>
                  <a:pt x="178054" y="43052"/>
                </a:lnTo>
                <a:lnTo>
                  <a:pt x="170942" y="41909"/>
                </a:lnTo>
                <a:close/>
              </a:path>
              <a:path w="379095" h="140335">
                <a:moveTo>
                  <a:pt x="200279" y="55625"/>
                </a:moveTo>
                <a:lnTo>
                  <a:pt x="167894" y="55625"/>
                </a:lnTo>
                <a:lnTo>
                  <a:pt x="172847" y="56514"/>
                </a:lnTo>
                <a:lnTo>
                  <a:pt x="180721" y="60324"/>
                </a:lnTo>
                <a:lnTo>
                  <a:pt x="192659" y="96138"/>
                </a:lnTo>
                <a:lnTo>
                  <a:pt x="192024" y="100837"/>
                </a:lnTo>
                <a:lnTo>
                  <a:pt x="190881" y="105155"/>
                </a:lnTo>
                <a:lnTo>
                  <a:pt x="189611" y="109473"/>
                </a:lnTo>
                <a:lnTo>
                  <a:pt x="187833" y="113156"/>
                </a:lnTo>
                <a:lnTo>
                  <a:pt x="185293" y="116204"/>
                </a:lnTo>
                <a:lnTo>
                  <a:pt x="182753" y="119379"/>
                </a:lnTo>
                <a:lnTo>
                  <a:pt x="179451" y="121792"/>
                </a:lnTo>
                <a:lnTo>
                  <a:pt x="175514" y="123443"/>
                </a:lnTo>
                <a:lnTo>
                  <a:pt x="171577" y="125221"/>
                </a:lnTo>
                <a:lnTo>
                  <a:pt x="166878" y="125983"/>
                </a:lnTo>
                <a:lnTo>
                  <a:pt x="198515" y="125983"/>
                </a:lnTo>
                <a:lnTo>
                  <a:pt x="203073" y="121284"/>
                </a:lnTo>
                <a:lnTo>
                  <a:pt x="206248" y="116077"/>
                </a:lnTo>
                <a:lnTo>
                  <a:pt x="210566" y="103885"/>
                </a:lnTo>
                <a:lnTo>
                  <a:pt x="211582" y="97154"/>
                </a:lnTo>
                <a:lnTo>
                  <a:pt x="211464" y="81660"/>
                </a:lnTo>
                <a:lnTo>
                  <a:pt x="210566" y="75818"/>
                </a:lnTo>
                <a:lnTo>
                  <a:pt x="206502" y="63880"/>
                </a:lnTo>
                <a:lnTo>
                  <a:pt x="203454" y="58800"/>
                </a:lnTo>
                <a:lnTo>
                  <a:pt x="200279" y="55625"/>
                </a:lnTo>
                <a:close/>
              </a:path>
              <a:path w="379095" h="140335">
                <a:moveTo>
                  <a:pt x="240919" y="43306"/>
                </a:moveTo>
                <a:lnTo>
                  <a:pt x="234061" y="43306"/>
                </a:lnTo>
                <a:lnTo>
                  <a:pt x="232918" y="43433"/>
                </a:lnTo>
                <a:lnTo>
                  <a:pt x="231648" y="43433"/>
                </a:lnTo>
                <a:lnTo>
                  <a:pt x="230759" y="43560"/>
                </a:lnTo>
                <a:lnTo>
                  <a:pt x="230124" y="43814"/>
                </a:lnTo>
                <a:lnTo>
                  <a:pt x="229362" y="44068"/>
                </a:lnTo>
                <a:lnTo>
                  <a:pt x="228854" y="44322"/>
                </a:lnTo>
                <a:lnTo>
                  <a:pt x="228600" y="44703"/>
                </a:lnTo>
                <a:lnTo>
                  <a:pt x="228346" y="44957"/>
                </a:lnTo>
                <a:lnTo>
                  <a:pt x="228219" y="47243"/>
                </a:lnTo>
                <a:lnTo>
                  <a:pt x="228473" y="48513"/>
                </a:lnTo>
                <a:lnTo>
                  <a:pt x="228727" y="49402"/>
                </a:lnTo>
                <a:lnTo>
                  <a:pt x="229108" y="50291"/>
                </a:lnTo>
                <a:lnTo>
                  <a:pt x="258318" y="135000"/>
                </a:lnTo>
                <a:lnTo>
                  <a:pt x="258445" y="135635"/>
                </a:lnTo>
                <a:lnTo>
                  <a:pt x="258826" y="136143"/>
                </a:lnTo>
                <a:lnTo>
                  <a:pt x="259334" y="136651"/>
                </a:lnTo>
                <a:lnTo>
                  <a:pt x="259715" y="137159"/>
                </a:lnTo>
                <a:lnTo>
                  <a:pt x="260350" y="137413"/>
                </a:lnTo>
                <a:lnTo>
                  <a:pt x="261366" y="137667"/>
                </a:lnTo>
                <a:lnTo>
                  <a:pt x="262255" y="138048"/>
                </a:lnTo>
                <a:lnTo>
                  <a:pt x="263398" y="138175"/>
                </a:lnTo>
                <a:lnTo>
                  <a:pt x="266319" y="138429"/>
                </a:lnTo>
                <a:lnTo>
                  <a:pt x="268224" y="138556"/>
                </a:lnTo>
                <a:lnTo>
                  <a:pt x="272669" y="138556"/>
                </a:lnTo>
                <a:lnTo>
                  <a:pt x="274574" y="138429"/>
                </a:lnTo>
                <a:lnTo>
                  <a:pt x="276098" y="138429"/>
                </a:lnTo>
                <a:lnTo>
                  <a:pt x="282956" y="135000"/>
                </a:lnTo>
                <a:lnTo>
                  <a:pt x="287228" y="120776"/>
                </a:lnTo>
                <a:lnTo>
                  <a:pt x="271526" y="120776"/>
                </a:lnTo>
                <a:lnTo>
                  <a:pt x="271399" y="119887"/>
                </a:lnTo>
                <a:lnTo>
                  <a:pt x="247310" y="46608"/>
                </a:lnTo>
                <a:lnTo>
                  <a:pt x="247142" y="45846"/>
                </a:lnTo>
                <a:lnTo>
                  <a:pt x="246507" y="44957"/>
                </a:lnTo>
                <a:lnTo>
                  <a:pt x="246253" y="44449"/>
                </a:lnTo>
                <a:lnTo>
                  <a:pt x="245745" y="44195"/>
                </a:lnTo>
                <a:lnTo>
                  <a:pt x="244475" y="43687"/>
                </a:lnTo>
                <a:lnTo>
                  <a:pt x="243459" y="43560"/>
                </a:lnTo>
                <a:lnTo>
                  <a:pt x="240919" y="43306"/>
                </a:lnTo>
                <a:close/>
              </a:path>
              <a:path w="379095" h="140335">
                <a:moveTo>
                  <a:pt x="319953" y="69468"/>
                </a:moveTo>
                <a:lnTo>
                  <a:pt x="302641" y="69468"/>
                </a:lnTo>
                <a:lnTo>
                  <a:pt x="302895" y="70357"/>
                </a:lnTo>
                <a:lnTo>
                  <a:pt x="323723" y="135000"/>
                </a:lnTo>
                <a:lnTo>
                  <a:pt x="326771" y="137667"/>
                </a:lnTo>
                <a:lnTo>
                  <a:pt x="327787" y="138048"/>
                </a:lnTo>
                <a:lnTo>
                  <a:pt x="329057" y="138175"/>
                </a:lnTo>
                <a:lnTo>
                  <a:pt x="332105" y="138429"/>
                </a:lnTo>
                <a:lnTo>
                  <a:pt x="334010" y="138556"/>
                </a:lnTo>
                <a:lnTo>
                  <a:pt x="338582" y="138556"/>
                </a:lnTo>
                <a:lnTo>
                  <a:pt x="340360" y="138429"/>
                </a:lnTo>
                <a:lnTo>
                  <a:pt x="341884" y="138429"/>
                </a:lnTo>
                <a:lnTo>
                  <a:pt x="343281" y="138302"/>
                </a:lnTo>
                <a:lnTo>
                  <a:pt x="344551" y="138048"/>
                </a:lnTo>
                <a:lnTo>
                  <a:pt x="345313" y="137794"/>
                </a:lnTo>
                <a:lnTo>
                  <a:pt x="346202" y="137540"/>
                </a:lnTo>
                <a:lnTo>
                  <a:pt x="348361" y="135000"/>
                </a:lnTo>
                <a:lnTo>
                  <a:pt x="353308" y="120776"/>
                </a:lnTo>
                <a:lnTo>
                  <a:pt x="336550" y="120776"/>
                </a:lnTo>
                <a:lnTo>
                  <a:pt x="336296" y="119887"/>
                </a:lnTo>
                <a:lnTo>
                  <a:pt x="319953" y="69468"/>
                </a:lnTo>
                <a:close/>
              </a:path>
              <a:path w="379095" h="140335">
                <a:moveTo>
                  <a:pt x="306451" y="43306"/>
                </a:moveTo>
                <a:lnTo>
                  <a:pt x="299974" y="43306"/>
                </a:lnTo>
                <a:lnTo>
                  <a:pt x="297688" y="43560"/>
                </a:lnTo>
                <a:lnTo>
                  <a:pt x="294640" y="44957"/>
                </a:lnTo>
                <a:lnTo>
                  <a:pt x="294259" y="45338"/>
                </a:lnTo>
                <a:lnTo>
                  <a:pt x="294005" y="45846"/>
                </a:lnTo>
                <a:lnTo>
                  <a:pt x="293839" y="46608"/>
                </a:lnTo>
                <a:lnTo>
                  <a:pt x="271780" y="119887"/>
                </a:lnTo>
                <a:lnTo>
                  <a:pt x="271526" y="120776"/>
                </a:lnTo>
                <a:lnTo>
                  <a:pt x="287228" y="120776"/>
                </a:lnTo>
                <a:lnTo>
                  <a:pt x="302641" y="69468"/>
                </a:lnTo>
                <a:lnTo>
                  <a:pt x="319953" y="69468"/>
                </a:lnTo>
                <a:lnTo>
                  <a:pt x="312420" y="46227"/>
                </a:lnTo>
                <a:lnTo>
                  <a:pt x="312293" y="45719"/>
                </a:lnTo>
                <a:lnTo>
                  <a:pt x="312166" y="45338"/>
                </a:lnTo>
                <a:lnTo>
                  <a:pt x="311531" y="44449"/>
                </a:lnTo>
                <a:lnTo>
                  <a:pt x="311023" y="44195"/>
                </a:lnTo>
                <a:lnTo>
                  <a:pt x="309753" y="43687"/>
                </a:lnTo>
                <a:lnTo>
                  <a:pt x="308864" y="43560"/>
                </a:lnTo>
                <a:lnTo>
                  <a:pt x="306451" y="43306"/>
                </a:lnTo>
                <a:close/>
              </a:path>
              <a:path w="379095" h="140335">
                <a:moveTo>
                  <a:pt x="373380" y="43306"/>
                </a:moveTo>
                <a:lnTo>
                  <a:pt x="366776" y="43306"/>
                </a:lnTo>
                <a:lnTo>
                  <a:pt x="365506" y="43433"/>
                </a:lnTo>
                <a:lnTo>
                  <a:pt x="360384" y="46608"/>
                </a:lnTo>
                <a:lnTo>
                  <a:pt x="336677" y="119887"/>
                </a:lnTo>
                <a:lnTo>
                  <a:pt x="336550" y="120776"/>
                </a:lnTo>
                <a:lnTo>
                  <a:pt x="353308" y="120776"/>
                </a:lnTo>
                <a:lnTo>
                  <a:pt x="377825" y="50291"/>
                </a:lnTo>
                <a:lnTo>
                  <a:pt x="378333" y="48513"/>
                </a:lnTo>
                <a:lnTo>
                  <a:pt x="378587" y="47878"/>
                </a:lnTo>
                <a:lnTo>
                  <a:pt x="378714" y="47243"/>
                </a:lnTo>
                <a:lnTo>
                  <a:pt x="378650" y="45338"/>
                </a:lnTo>
                <a:lnTo>
                  <a:pt x="378587" y="45084"/>
                </a:lnTo>
                <a:lnTo>
                  <a:pt x="378333" y="44830"/>
                </a:lnTo>
                <a:lnTo>
                  <a:pt x="378079" y="44449"/>
                </a:lnTo>
                <a:lnTo>
                  <a:pt x="377698" y="44195"/>
                </a:lnTo>
                <a:lnTo>
                  <a:pt x="376428" y="43687"/>
                </a:lnTo>
                <a:lnTo>
                  <a:pt x="375539" y="43433"/>
                </a:lnTo>
                <a:lnTo>
                  <a:pt x="374523" y="43433"/>
                </a:lnTo>
                <a:lnTo>
                  <a:pt x="373380" y="433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74817" y="5176265"/>
            <a:ext cx="481965" cy="140335"/>
          </a:xfrm>
          <a:custGeom>
            <a:avLst/>
            <a:gdLst/>
            <a:ahLst/>
            <a:cxnLst/>
            <a:rect l="l" t="t" r="r" b="b"/>
            <a:pathLst>
              <a:path w="481964" h="140335">
                <a:moveTo>
                  <a:pt x="11176" y="43306"/>
                </a:moveTo>
                <a:lnTo>
                  <a:pt x="5207" y="43306"/>
                </a:lnTo>
                <a:lnTo>
                  <a:pt x="2286" y="43687"/>
                </a:lnTo>
                <a:lnTo>
                  <a:pt x="1651" y="44068"/>
                </a:lnTo>
                <a:lnTo>
                  <a:pt x="889" y="44322"/>
                </a:lnTo>
                <a:lnTo>
                  <a:pt x="508" y="44703"/>
                </a:lnTo>
                <a:lnTo>
                  <a:pt x="254" y="45084"/>
                </a:lnTo>
                <a:lnTo>
                  <a:pt x="0" y="45338"/>
                </a:lnTo>
                <a:lnTo>
                  <a:pt x="0" y="136016"/>
                </a:lnTo>
                <a:lnTo>
                  <a:pt x="127" y="136397"/>
                </a:lnTo>
                <a:lnTo>
                  <a:pt x="635" y="137159"/>
                </a:lnTo>
                <a:lnTo>
                  <a:pt x="1016" y="137413"/>
                </a:lnTo>
                <a:lnTo>
                  <a:pt x="1778" y="137667"/>
                </a:lnTo>
                <a:lnTo>
                  <a:pt x="2412" y="138048"/>
                </a:lnTo>
                <a:lnTo>
                  <a:pt x="3429" y="138175"/>
                </a:lnTo>
                <a:lnTo>
                  <a:pt x="7239" y="138556"/>
                </a:lnTo>
                <a:lnTo>
                  <a:pt x="10922" y="138556"/>
                </a:lnTo>
                <a:lnTo>
                  <a:pt x="12446" y="138429"/>
                </a:lnTo>
                <a:lnTo>
                  <a:pt x="14732" y="138175"/>
                </a:lnTo>
                <a:lnTo>
                  <a:pt x="15621" y="138048"/>
                </a:lnTo>
                <a:lnTo>
                  <a:pt x="16383" y="137667"/>
                </a:lnTo>
                <a:lnTo>
                  <a:pt x="17018" y="137413"/>
                </a:lnTo>
                <a:lnTo>
                  <a:pt x="17526" y="137159"/>
                </a:lnTo>
                <a:lnTo>
                  <a:pt x="18287" y="136016"/>
                </a:lnTo>
                <a:lnTo>
                  <a:pt x="18287" y="73151"/>
                </a:lnTo>
                <a:lnTo>
                  <a:pt x="23241" y="67563"/>
                </a:lnTo>
                <a:lnTo>
                  <a:pt x="27940" y="63372"/>
                </a:lnTo>
                <a:lnTo>
                  <a:pt x="32258" y="60451"/>
                </a:lnTo>
                <a:lnTo>
                  <a:pt x="35537" y="58165"/>
                </a:lnTo>
                <a:lnTo>
                  <a:pt x="16510" y="58165"/>
                </a:lnTo>
                <a:lnTo>
                  <a:pt x="16383" y="45338"/>
                </a:lnTo>
                <a:lnTo>
                  <a:pt x="15367" y="44322"/>
                </a:lnTo>
                <a:lnTo>
                  <a:pt x="14732" y="44068"/>
                </a:lnTo>
                <a:lnTo>
                  <a:pt x="14224" y="43687"/>
                </a:lnTo>
                <a:lnTo>
                  <a:pt x="13335" y="43560"/>
                </a:lnTo>
                <a:lnTo>
                  <a:pt x="11176" y="43306"/>
                </a:lnTo>
                <a:close/>
              </a:path>
              <a:path w="481964" h="140335">
                <a:moveTo>
                  <a:pt x="77877" y="56133"/>
                </a:moveTo>
                <a:lnTo>
                  <a:pt x="48387" y="56133"/>
                </a:lnTo>
                <a:lnTo>
                  <a:pt x="51308" y="56641"/>
                </a:lnTo>
                <a:lnTo>
                  <a:pt x="53721" y="57911"/>
                </a:lnTo>
                <a:lnTo>
                  <a:pt x="64897" y="136397"/>
                </a:lnTo>
                <a:lnTo>
                  <a:pt x="65405" y="137159"/>
                </a:lnTo>
                <a:lnTo>
                  <a:pt x="65912" y="137413"/>
                </a:lnTo>
                <a:lnTo>
                  <a:pt x="66675" y="137667"/>
                </a:lnTo>
                <a:lnTo>
                  <a:pt x="67310" y="138048"/>
                </a:lnTo>
                <a:lnTo>
                  <a:pt x="68326" y="138175"/>
                </a:lnTo>
                <a:lnTo>
                  <a:pt x="72136" y="138556"/>
                </a:lnTo>
                <a:lnTo>
                  <a:pt x="75692" y="138556"/>
                </a:lnTo>
                <a:lnTo>
                  <a:pt x="79502" y="138175"/>
                </a:lnTo>
                <a:lnTo>
                  <a:pt x="80391" y="138048"/>
                </a:lnTo>
                <a:lnTo>
                  <a:pt x="81153" y="137667"/>
                </a:lnTo>
                <a:lnTo>
                  <a:pt x="81787" y="137413"/>
                </a:lnTo>
                <a:lnTo>
                  <a:pt x="82296" y="137159"/>
                </a:lnTo>
                <a:lnTo>
                  <a:pt x="82677" y="136778"/>
                </a:lnTo>
                <a:lnTo>
                  <a:pt x="82931" y="136397"/>
                </a:lnTo>
                <a:lnTo>
                  <a:pt x="83058" y="73151"/>
                </a:lnTo>
                <a:lnTo>
                  <a:pt x="88137" y="67563"/>
                </a:lnTo>
                <a:lnTo>
                  <a:pt x="92837" y="63372"/>
                </a:lnTo>
                <a:lnTo>
                  <a:pt x="97155" y="60451"/>
                </a:lnTo>
                <a:lnTo>
                  <a:pt x="98430" y="59562"/>
                </a:lnTo>
                <a:lnTo>
                  <a:pt x="79502" y="59562"/>
                </a:lnTo>
                <a:lnTo>
                  <a:pt x="78359" y="56895"/>
                </a:lnTo>
                <a:lnTo>
                  <a:pt x="77877" y="56133"/>
                </a:lnTo>
                <a:close/>
              </a:path>
              <a:path w="481964" h="140335">
                <a:moveTo>
                  <a:pt x="142931" y="56133"/>
                </a:moveTo>
                <a:lnTo>
                  <a:pt x="113157" y="56133"/>
                </a:lnTo>
                <a:lnTo>
                  <a:pt x="116205" y="56641"/>
                </a:lnTo>
                <a:lnTo>
                  <a:pt x="118618" y="57911"/>
                </a:lnTo>
                <a:lnTo>
                  <a:pt x="129667" y="136397"/>
                </a:lnTo>
                <a:lnTo>
                  <a:pt x="129921" y="136778"/>
                </a:lnTo>
                <a:lnTo>
                  <a:pt x="130302" y="137159"/>
                </a:lnTo>
                <a:lnTo>
                  <a:pt x="130810" y="137413"/>
                </a:lnTo>
                <a:lnTo>
                  <a:pt x="131445" y="137667"/>
                </a:lnTo>
                <a:lnTo>
                  <a:pt x="132207" y="138048"/>
                </a:lnTo>
                <a:lnTo>
                  <a:pt x="133096" y="138175"/>
                </a:lnTo>
                <a:lnTo>
                  <a:pt x="134239" y="138302"/>
                </a:lnTo>
                <a:lnTo>
                  <a:pt x="137033" y="138556"/>
                </a:lnTo>
                <a:lnTo>
                  <a:pt x="140589" y="138556"/>
                </a:lnTo>
                <a:lnTo>
                  <a:pt x="142112" y="138429"/>
                </a:lnTo>
                <a:lnTo>
                  <a:pt x="145415" y="138048"/>
                </a:lnTo>
                <a:lnTo>
                  <a:pt x="146050" y="137667"/>
                </a:lnTo>
                <a:lnTo>
                  <a:pt x="146685" y="137413"/>
                </a:lnTo>
                <a:lnTo>
                  <a:pt x="147193" y="137159"/>
                </a:lnTo>
                <a:lnTo>
                  <a:pt x="147447" y="136778"/>
                </a:lnTo>
                <a:lnTo>
                  <a:pt x="147828" y="136397"/>
                </a:lnTo>
                <a:lnTo>
                  <a:pt x="147955" y="74167"/>
                </a:lnTo>
                <a:lnTo>
                  <a:pt x="143129" y="56387"/>
                </a:lnTo>
                <a:lnTo>
                  <a:pt x="142931" y="56133"/>
                </a:lnTo>
                <a:close/>
              </a:path>
              <a:path w="481964" h="140335">
                <a:moveTo>
                  <a:pt x="120142" y="41909"/>
                </a:moveTo>
                <a:lnTo>
                  <a:pt x="110998" y="41909"/>
                </a:lnTo>
                <a:lnTo>
                  <a:pt x="108331" y="42290"/>
                </a:lnTo>
                <a:lnTo>
                  <a:pt x="89027" y="51307"/>
                </a:lnTo>
                <a:lnTo>
                  <a:pt x="85979" y="53593"/>
                </a:lnTo>
                <a:lnTo>
                  <a:pt x="82804" y="56260"/>
                </a:lnTo>
                <a:lnTo>
                  <a:pt x="79502" y="59562"/>
                </a:lnTo>
                <a:lnTo>
                  <a:pt x="98430" y="59562"/>
                </a:lnTo>
                <a:lnTo>
                  <a:pt x="101346" y="57530"/>
                </a:lnTo>
                <a:lnTo>
                  <a:pt x="105537" y="56133"/>
                </a:lnTo>
                <a:lnTo>
                  <a:pt x="142931" y="56133"/>
                </a:lnTo>
                <a:lnTo>
                  <a:pt x="140462" y="52958"/>
                </a:lnTo>
                <a:lnTo>
                  <a:pt x="137795" y="49656"/>
                </a:lnTo>
                <a:lnTo>
                  <a:pt x="134239" y="46989"/>
                </a:lnTo>
                <a:lnTo>
                  <a:pt x="129794" y="44957"/>
                </a:lnTo>
                <a:lnTo>
                  <a:pt x="125476" y="42925"/>
                </a:lnTo>
                <a:lnTo>
                  <a:pt x="120142" y="41909"/>
                </a:lnTo>
                <a:close/>
              </a:path>
              <a:path w="481964" h="140335">
                <a:moveTo>
                  <a:pt x="52959" y="41909"/>
                </a:moveTo>
                <a:lnTo>
                  <a:pt x="43434" y="41909"/>
                </a:lnTo>
                <a:lnTo>
                  <a:pt x="38100" y="43179"/>
                </a:lnTo>
                <a:lnTo>
                  <a:pt x="32766" y="45846"/>
                </a:lnTo>
                <a:lnTo>
                  <a:pt x="27559" y="48386"/>
                </a:lnTo>
                <a:lnTo>
                  <a:pt x="22098" y="52577"/>
                </a:lnTo>
                <a:lnTo>
                  <a:pt x="16510" y="58165"/>
                </a:lnTo>
                <a:lnTo>
                  <a:pt x="35537" y="58165"/>
                </a:lnTo>
                <a:lnTo>
                  <a:pt x="36449" y="57530"/>
                </a:lnTo>
                <a:lnTo>
                  <a:pt x="40767" y="56133"/>
                </a:lnTo>
                <a:lnTo>
                  <a:pt x="77877" y="56133"/>
                </a:lnTo>
                <a:lnTo>
                  <a:pt x="76835" y="54482"/>
                </a:lnTo>
                <a:lnTo>
                  <a:pt x="73279" y="50164"/>
                </a:lnTo>
                <a:lnTo>
                  <a:pt x="71120" y="48386"/>
                </a:lnTo>
                <a:lnTo>
                  <a:pt x="68707" y="46862"/>
                </a:lnTo>
                <a:lnTo>
                  <a:pt x="66167" y="45211"/>
                </a:lnTo>
                <a:lnTo>
                  <a:pt x="63246" y="44068"/>
                </a:lnTo>
                <a:lnTo>
                  <a:pt x="56642" y="42290"/>
                </a:lnTo>
                <a:lnTo>
                  <a:pt x="52959" y="41909"/>
                </a:lnTo>
                <a:close/>
              </a:path>
              <a:path w="481964" h="140335">
                <a:moveTo>
                  <a:pt x="193167" y="43306"/>
                </a:moveTo>
                <a:lnTo>
                  <a:pt x="186690" y="43306"/>
                </a:lnTo>
                <a:lnTo>
                  <a:pt x="184277" y="43560"/>
                </a:lnTo>
                <a:lnTo>
                  <a:pt x="183387" y="43687"/>
                </a:lnTo>
                <a:lnTo>
                  <a:pt x="182626" y="44068"/>
                </a:lnTo>
                <a:lnTo>
                  <a:pt x="181864" y="44322"/>
                </a:lnTo>
                <a:lnTo>
                  <a:pt x="181356" y="44703"/>
                </a:lnTo>
                <a:lnTo>
                  <a:pt x="181102" y="45084"/>
                </a:lnTo>
                <a:lnTo>
                  <a:pt x="180848" y="45338"/>
                </a:lnTo>
                <a:lnTo>
                  <a:pt x="180794" y="107568"/>
                </a:lnTo>
                <a:lnTo>
                  <a:pt x="181356" y="112394"/>
                </a:lnTo>
                <a:lnTo>
                  <a:pt x="182626" y="116839"/>
                </a:lnTo>
                <a:lnTo>
                  <a:pt x="183769" y="121411"/>
                </a:lnTo>
                <a:lnTo>
                  <a:pt x="185801" y="125348"/>
                </a:lnTo>
                <a:lnTo>
                  <a:pt x="191389" y="132206"/>
                </a:lnTo>
                <a:lnTo>
                  <a:pt x="195072" y="134873"/>
                </a:lnTo>
                <a:lnTo>
                  <a:pt x="199644" y="136778"/>
                </a:lnTo>
                <a:lnTo>
                  <a:pt x="204216" y="138810"/>
                </a:lnTo>
                <a:lnTo>
                  <a:pt x="209804" y="139826"/>
                </a:lnTo>
                <a:lnTo>
                  <a:pt x="222123" y="139826"/>
                </a:lnTo>
                <a:lnTo>
                  <a:pt x="227711" y="138556"/>
                </a:lnTo>
                <a:lnTo>
                  <a:pt x="233299" y="135889"/>
                </a:lnTo>
                <a:lnTo>
                  <a:pt x="238887" y="133349"/>
                </a:lnTo>
                <a:lnTo>
                  <a:pt x="244475" y="129285"/>
                </a:lnTo>
                <a:lnTo>
                  <a:pt x="248111" y="125729"/>
                </a:lnTo>
                <a:lnTo>
                  <a:pt x="216662" y="125729"/>
                </a:lnTo>
                <a:lnTo>
                  <a:pt x="213614" y="125094"/>
                </a:lnTo>
                <a:lnTo>
                  <a:pt x="210947" y="123951"/>
                </a:lnTo>
                <a:lnTo>
                  <a:pt x="208280" y="122681"/>
                </a:lnTo>
                <a:lnTo>
                  <a:pt x="205994" y="121030"/>
                </a:lnTo>
                <a:lnTo>
                  <a:pt x="204343" y="118744"/>
                </a:lnTo>
                <a:lnTo>
                  <a:pt x="202565" y="116585"/>
                </a:lnTo>
                <a:lnTo>
                  <a:pt x="201295" y="113918"/>
                </a:lnTo>
                <a:lnTo>
                  <a:pt x="199517" y="107568"/>
                </a:lnTo>
                <a:lnTo>
                  <a:pt x="199136" y="103504"/>
                </a:lnTo>
                <a:lnTo>
                  <a:pt x="199009" y="45338"/>
                </a:lnTo>
                <a:lnTo>
                  <a:pt x="198374" y="44703"/>
                </a:lnTo>
                <a:lnTo>
                  <a:pt x="197866" y="44322"/>
                </a:lnTo>
                <a:lnTo>
                  <a:pt x="197231" y="44068"/>
                </a:lnTo>
                <a:lnTo>
                  <a:pt x="196469" y="43687"/>
                </a:lnTo>
                <a:lnTo>
                  <a:pt x="195580" y="43560"/>
                </a:lnTo>
                <a:lnTo>
                  <a:pt x="193167" y="43306"/>
                </a:lnTo>
                <a:close/>
              </a:path>
              <a:path w="481964" h="140335">
                <a:moveTo>
                  <a:pt x="266700" y="123697"/>
                </a:moveTo>
                <a:lnTo>
                  <a:pt x="250190" y="123697"/>
                </a:lnTo>
                <a:lnTo>
                  <a:pt x="250190" y="136397"/>
                </a:lnTo>
                <a:lnTo>
                  <a:pt x="250698" y="137159"/>
                </a:lnTo>
                <a:lnTo>
                  <a:pt x="251079" y="137413"/>
                </a:lnTo>
                <a:lnTo>
                  <a:pt x="251714" y="137667"/>
                </a:lnTo>
                <a:lnTo>
                  <a:pt x="252349" y="138048"/>
                </a:lnTo>
                <a:lnTo>
                  <a:pt x="254254" y="138302"/>
                </a:lnTo>
                <a:lnTo>
                  <a:pt x="256794" y="138556"/>
                </a:lnTo>
                <a:lnTo>
                  <a:pt x="259969" y="138556"/>
                </a:lnTo>
                <a:lnTo>
                  <a:pt x="261366" y="138429"/>
                </a:lnTo>
                <a:lnTo>
                  <a:pt x="264287" y="138048"/>
                </a:lnTo>
                <a:lnTo>
                  <a:pt x="265049" y="137667"/>
                </a:lnTo>
                <a:lnTo>
                  <a:pt x="265684" y="137413"/>
                </a:lnTo>
                <a:lnTo>
                  <a:pt x="266065" y="137159"/>
                </a:lnTo>
                <a:lnTo>
                  <a:pt x="266573" y="136397"/>
                </a:lnTo>
                <a:lnTo>
                  <a:pt x="266700" y="123697"/>
                </a:lnTo>
                <a:close/>
              </a:path>
              <a:path w="481964" h="140335">
                <a:moveTo>
                  <a:pt x="260858" y="43306"/>
                </a:moveTo>
                <a:lnTo>
                  <a:pt x="254254" y="43306"/>
                </a:lnTo>
                <a:lnTo>
                  <a:pt x="250952" y="43687"/>
                </a:lnTo>
                <a:lnTo>
                  <a:pt x="250190" y="44068"/>
                </a:lnTo>
                <a:lnTo>
                  <a:pt x="249555" y="44322"/>
                </a:lnTo>
                <a:lnTo>
                  <a:pt x="249047" y="44703"/>
                </a:lnTo>
                <a:lnTo>
                  <a:pt x="248793" y="45084"/>
                </a:lnTo>
                <a:lnTo>
                  <a:pt x="248539" y="45338"/>
                </a:lnTo>
                <a:lnTo>
                  <a:pt x="248412" y="45846"/>
                </a:lnTo>
                <a:lnTo>
                  <a:pt x="248412" y="108584"/>
                </a:lnTo>
                <a:lnTo>
                  <a:pt x="243205" y="114172"/>
                </a:lnTo>
                <a:lnTo>
                  <a:pt x="238379" y="118490"/>
                </a:lnTo>
                <a:lnTo>
                  <a:pt x="233934" y="121411"/>
                </a:lnTo>
                <a:lnTo>
                  <a:pt x="229362" y="124332"/>
                </a:lnTo>
                <a:lnTo>
                  <a:pt x="224790" y="125729"/>
                </a:lnTo>
                <a:lnTo>
                  <a:pt x="248111" y="125729"/>
                </a:lnTo>
                <a:lnTo>
                  <a:pt x="250190" y="123697"/>
                </a:lnTo>
                <a:lnTo>
                  <a:pt x="266700" y="123697"/>
                </a:lnTo>
                <a:lnTo>
                  <a:pt x="266573" y="45338"/>
                </a:lnTo>
                <a:lnTo>
                  <a:pt x="265938" y="44703"/>
                </a:lnTo>
                <a:lnTo>
                  <a:pt x="265430" y="44322"/>
                </a:lnTo>
                <a:lnTo>
                  <a:pt x="264795" y="44068"/>
                </a:lnTo>
                <a:lnTo>
                  <a:pt x="264160" y="43687"/>
                </a:lnTo>
                <a:lnTo>
                  <a:pt x="260858" y="43306"/>
                </a:lnTo>
                <a:close/>
              </a:path>
              <a:path w="481964" h="140335">
                <a:moveTo>
                  <a:pt x="344424" y="42036"/>
                </a:moveTo>
                <a:lnTo>
                  <a:pt x="334645" y="42036"/>
                </a:lnTo>
                <a:lnTo>
                  <a:pt x="328549" y="43052"/>
                </a:lnTo>
                <a:lnTo>
                  <a:pt x="298323" y="69341"/>
                </a:lnTo>
                <a:lnTo>
                  <a:pt x="294767" y="99694"/>
                </a:lnTo>
                <a:lnTo>
                  <a:pt x="295656" y="106552"/>
                </a:lnTo>
                <a:lnTo>
                  <a:pt x="297688" y="112394"/>
                </a:lnTo>
                <a:lnTo>
                  <a:pt x="299593" y="118363"/>
                </a:lnTo>
                <a:lnTo>
                  <a:pt x="331978" y="139826"/>
                </a:lnTo>
                <a:lnTo>
                  <a:pt x="342646" y="139826"/>
                </a:lnTo>
                <a:lnTo>
                  <a:pt x="358267" y="136524"/>
                </a:lnTo>
                <a:lnTo>
                  <a:pt x="361061" y="135635"/>
                </a:lnTo>
                <a:lnTo>
                  <a:pt x="372491" y="127888"/>
                </a:lnTo>
                <a:lnTo>
                  <a:pt x="372745" y="127507"/>
                </a:lnTo>
                <a:lnTo>
                  <a:pt x="372872" y="126872"/>
                </a:lnTo>
                <a:lnTo>
                  <a:pt x="373126" y="126364"/>
                </a:lnTo>
                <a:lnTo>
                  <a:pt x="373253" y="125602"/>
                </a:lnTo>
                <a:lnTo>
                  <a:pt x="337058" y="125602"/>
                </a:lnTo>
                <a:lnTo>
                  <a:pt x="333121" y="124967"/>
                </a:lnTo>
                <a:lnTo>
                  <a:pt x="313817" y="96900"/>
                </a:lnTo>
                <a:lnTo>
                  <a:pt x="313817" y="91058"/>
                </a:lnTo>
                <a:lnTo>
                  <a:pt x="332232" y="55752"/>
                </a:lnTo>
                <a:lnTo>
                  <a:pt x="372766" y="55752"/>
                </a:lnTo>
                <a:lnTo>
                  <a:pt x="372618" y="54863"/>
                </a:lnTo>
                <a:lnTo>
                  <a:pt x="372364" y="54228"/>
                </a:lnTo>
                <a:lnTo>
                  <a:pt x="372237" y="53593"/>
                </a:lnTo>
                <a:lnTo>
                  <a:pt x="371856" y="53085"/>
                </a:lnTo>
                <a:lnTo>
                  <a:pt x="347472" y="42290"/>
                </a:lnTo>
                <a:lnTo>
                  <a:pt x="344424" y="42036"/>
                </a:lnTo>
                <a:close/>
              </a:path>
              <a:path w="481964" h="140335">
                <a:moveTo>
                  <a:pt x="370967" y="114426"/>
                </a:moveTo>
                <a:lnTo>
                  <a:pt x="369570" y="114426"/>
                </a:lnTo>
                <a:lnTo>
                  <a:pt x="368300" y="114934"/>
                </a:lnTo>
                <a:lnTo>
                  <a:pt x="366649" y="116077"/>
                </a:lnTo>
                <a:lnTo>
                  <a:pt x="365125" y="117220"/>
                </a:lnTo>
                <a:lnTo>
                  <a:pt x="363220" y="118490"/>
                </a:lnTo>
                <a:lnTo>
                  <a:pt x="360807" y="120014"/>
                </a:lnTo>
                <a:lnTo>
                  <a:pt x="358521" y="121411"/>
                </a:lnTo>
                <a:lnTo>
                  <a:pt x="355727" y="122681"/>
                </a:lnTo>
                <a:lnTo>
                  <a:pt x="352552" y="123824"/>
                </a:lnTo>
                <a:lnTo>
                  <a:pt x="349377" y="125094"/>
                </a:lnTo>
                <a:lnTo>
                  <a:pt x="345694" y="125602"/>
                </a:lnTo>
                <a:lnTo>
                  <a:pt x="373253" y="125602"/>
                </a:lnTo>
                <a:lnTo>
                  <a:pt x="371348" y="114553"/>
                </a:lnTo>
                <a:lnTo>
                  <a:pt x="370967" y="114426"/>
                </a:lnTo>
                <a:close/>
              </a:path>
              <a:path w="481964" h="140335">
                <a:moveTo>
                  <a:pt x="372766" y="55752"/>
                </a:moveTo>
                <a:lnTo>
                  <a:pt x="345313" y="55752"/>
                </a:lnTo>
                <a:lnTo>
                  <a:pt x="348996" y="56260"/>
                </a:lnTo>
                <a:lnTo>
                  <a:pt x="355346" y="58546"/>
                </a:lnTo>
                <a:lnTo>
                  <a:pt x="367157" y="65785"/>
                </a:lnTo>
                <a:lnTo>
                  <a:pt x="368427" y="66293"/>
                </a:lnTo>
                <a:lnTo>
                  <a:pt x="370459" y="66293"/>
                </a:lnTo>
                <a:lnTo>
                  <a:pt x="371348" y="65785"/>
                </a:lnTo>
                <a:lnTo>
                  <a:pt x="372618" y="63753"/>
                </a:lnTo>
                <a:lnTo>
                  <a:pt x="372897" y="62356"/>
                </a:lnTo>
                <a:lnTo>
                  <a:pt x="372850" y="56260"/>
                </a:lnTo>
                <a:lnTo>
                  <a:pt x="372766" y="55752"/>
                </a:lnTo>
                <a:close/>
              </a:path>
              <a:path w="481964" h="140335">
                <a:moveTo>
                  <a:pt x="407162" y="0"/>
                </a:moveTo>
                <a:lnTo>
                  <a:pt x="403479" y="0"/>
                </a:lnTo>
                <a:lnTo>
                  <a:pt x="399669" y="380"/>
                </a:lnTo>
                <a:lnTo>
                  <a:pt x="398653" y="634"/>
                </a:lnTo>
                <a:lnTo>
                  <a:pt x="398018" y="888"/>
                </a:lnTo>
                <a:lnTo>
                  <a:pt x="397256" y="1142"/>
                </a:lnTo>
                <a:lnTo>
                  <a:pt x="396875" y="1396"/>
                </a:lnTo>
                <a:lnTo>
                  <a:pt x="396621" y="1777"/>
                </a:lnTo>
                <a:lnTo>
                  <a:pt x="396367" y="2285"/>
                </a:lnTo>
                <a:lnTo>
                  <a:pt x="396367" y="136397"/>
                </a:lnTo>
                <a:lnTo>
                  <a:pt x="396875" y="137159"/>
                </a:lnTo>
                <a:lnTo>
                  <a:pt x="397256" y="137413"/>
                </a:lnTo>
                <a:lnTo>
                  <a:pt x="398018" y="137667"/>
                </a:lnTo>
                <a:lnTo>
                  <a:pt x="398653" y="138048"/>
                </a:lnTo>
                <a:lnTo>
                  <a:pt x="399669" y="138175"/>
                </a:lnTo>
                <a:lnTo>
                  <a:pt x="403479" y="138556"/>
                </a:lnTo>
                <a:lnTo>
                  <a:pt x="407162" y="138556"/>
                </a:lnTo>
                <a:lnTo>
                  <a:pt x="408686" y="138429"/>
                </a:lnTo>
                <a:lnTo>
                  <a:pt x="410972" y="138175"/>
                </a:lnTo>
                <a:lnTo>
                  <a:pt x="411861" y="138048"/>
                </a:lnTo>
                <a:lnTo>
                  <a:pt x="412623" y="137667"/>
                </a:lnTo>
                <a:lnTo>
                  <a:pt x="413258" y="137413"/>
                </a:lnTo>
                <a:lnTo>
                  <a:pt x="413766" y="137159"/>
                </a:lnTo>
                <a:lnTo>
                  <a:pt x="414528" y="136016"/>
                </a:lnTo>
                <a:lnTo>
                  <a:pt x="414528" y="73151"/>
                </a:lnTo>
                <a:lnTo>
                  <a:pt x="419481" y="67563"/>
                </a:lnTo>
                <a:lnTo>
                  <a:pt x="424307" y="63372"/>
                </a:lnTo>
                <a:lnTo>
                  <a:pt x="433451" y="57530"/>
                </a:lnTo>
                <a:lnTo>
                  <a:pt x="436776" y="56514"/>
                </a:lnTo>
                <a:lnTo>
                  <a:pt x="414528" y="56514"/>
                </a:lnTo>
                <a:lnTo>
                  <a:pt x="414528" y="2666"/>
                </a:lnTo>
                <a:lnTo>
                  <a:pt x="414274" y="2285"/>
                </a:lnTo>
                <a:lnTo>
                  <a:pt x="414020" y="1777"/>
                </a:lnTo>
                <a:lnTo>
                  <a:pt x="408686" y="126"/>
                </a:lnTo>
                <a:lnTo>
                  <a:pt x="407162" y="0"/>
                </a:lnTo>
                <a:close/>
              </a:path>
              <a:path w="481964" h="140335">
                <a:moveTo>
                  <a:pt x="476805" y="56133"/>
                </a:moveTo>
                <a:lnTo>
                  <a:pt x="446151" y="56133"/>
                </a:lnTo>
                <a:lnTo>
                  <a:pt x="449326" y="56641"/>
                </a:lnTo>
                <a:lnTo>
                  <a:pt x="451993" y="57911"/>
                </a:lnTo>
                <a:lnTo>
                  <a:pt x="463931" y="136397"/>
                </a:lnTo>
                <a:lnTo>
                  <a:pt x="464185" y="136778"/>
                </a:lnTo>
                <a:lnTo>
                  <a:pt x="464566" y="137159"/>
                </a:lnTo>
                <a:lnTo>
                  <a:pt x="465074" y="137413"/>
                </a:lnTo>
                <a:lnTo>
                  <a:pt x="465709" y="137667"/>
                </a:lnTo>
                <a:lnTo>
                  <a:pt x="466344" y="138048"/>
                </a:lnTo>
                <a:lnTo>
                  <a:pt x="467233" y="138175"/>
                </a:lnTo>
                <a:lnTo>
                  <a:pt x="469646" y="138429"/>
                </a:lnTo>
                <a:lnTo>
                  <a:pt x="471170" y="138556"/>
                </a:lnTo>
                <a:lnTo>
                  <a:pt x="474726" y="138556"/>
                </a:lnTo>
                <a:lnTo>
                  <a:pt x="476250" y="138429"/>
                </a:lnTo>
                <a:lnTo>
                  <a:pt x="478663" y="138175"/>
                </a:lnTo>
                <a:lnTo>
                  <a:pt x="479552" y="138048"/>
                </a:lnTo>
                <a:lnTo>
                  <a:pt x="480187" y="137667"/>
                </a:lnTo>
                <a:lnTo>
                  <a:pt x="480822" y="137413"/>
                </a:lnTo>
                <a:lnTo>
                  <a:pt x="481330" y="137159"/>
                </a:lnTo>
                <a:lnTo>
                  <a:pt x="481584" y="136778"/>
                </a:lnTo>
                <a:lnTo>
                  <a:pt x="481965" y="136397"/>
                </a:lnTo>
                <a:lnTo>
                  <a:pt x="481900" y="73151"/>
                </a:lnTo>
                <a:lnTo>
                  <a:pt x="477012" y="56387"/>
                </a:lnTo>
                <a:lnTo>
                  <a:pt x="476805" y="56133"/>
                </a:lnTo>
                <a:close/>
              </a:path>
              <a:path w="481964" h="140335">
                <a:moveTo>
                  <a:pt x="453009" y="41909"/>
                </a:moveTo>
                <a:lnTo>
                  <a:pt x="440944" y="41909"/>
                </a:lnTo>
                <a:lnTo>
                  <a:pt x="435610" y="43179"/>
                </a:lnTo>
                <a:lnTo>
                  <a:pt x="430276" y="45592"/>
                </a:lnTo>
                <a:lnTo>
                  <a:pt x="424942" y="47878"/>
                </a:lnTo>
                <a:lnTo>
                  <a:pt x="419735" y="51561"/>
                </a:lnTo>
                <a:lnTo>
                  <a:pt x="414528" y="56514"/>
                </a:lnTo>
                <a:lnTo>
                  <a:pt x="436776" y="56514"/>
                </a:lnTo>
                <a:lnTo>
                  <a:pt x="438023" y="56133"/>
                </a:lnTo>
                <a:lnTo>
                  <a:pt x="476805" y="56133"/>
                </a:lnTo>
                <a:lnTo>
                  <a:pt x="474218" y="52958"/>
                </a:lnTo>
                <a:lnTo>
                  <a:pt x="471424" y="49656"/>
                </a:lnTo>
                <a:lnTo>
                  <a:pt x="467741" y="46989"/>
                </a:lnTo>
                <a:lnTo>
                  <a:pt x="458597" y="42925"/>
                </a:lnTo>
                <a:lnTo>
                  <a:pt x="453009" y="419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60921" y="5181346"/>
            <a:ext cx="133223" cy="1346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35755" y="5176265"/>
            <a:ext cx="449601" cy="13982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578345" y="5175630"/>
            <a:ext cx="577214" cy="14046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22108" y="5218176"/>
            <a:ext cx="451231" cy="9791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751444" y="5176773"/>
            <a:ext cx="494919" cy="139319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8314435" y="5175630"/>
            <a:ext cx="431165" cy="140970"/>
          </a:xfrm>
          <a:custGeom>
            <a:avLst/>
            <a:gdLst/>
            <a:ahLst/>
            <a:cxnLst/>
            <a:rect l="l" t="t" r="r" b="b"/>
            <a:pathLst>
              <a:path w="431165" h="140970">
                <a:moveTo>
                  <a:pt x="36068" y="58039"/>
                </a:moveTo>
                <a:lnTo>
                  <a:pt x="17653" y="58039"/>
                </a:lnTo>
                <a:lnTo>
                  <a:pt x="17780" y="137033"/>
                </a:lnTo>
                <a:lnTo>
                  <a:pt x="18161" y="137414"/>
                </a:lnTo>
                <a:lnTo>
                  <a:pt x="18415" y="137795"/>
                </a:lnTo>
                <a:lnTo>
                  <a:pt x="18923" y="138049"/>
                </a:lnTo>
                <a:lnTo>
                  <a:pt x="19558" y="138303"/>
                </a:lnTo>
                <a:lnTo>
                  <a:pt x="20320" y="138684"/>
                </a:lnTo>
                <a:lnTo>
                  <a:pt x="21209" y="138811"/>
                </a:lnTo>
                <a:lnTo>
                  <a:pt x="23622" y="139065"/>
                </a:lnTo>
                <a:lnTo>
                  <a:pt x="25146" y="139192"/>
                </a:lnTo>
                <a:lnTo>
                  <a:pt x="28575" y="139192"/>
                </a:lnTo>
                <a:lnTo>
                  <a:pt x="30099" y="139065"/>
                </a:lnTo>
                <a:lnTo>
                  <a:pt x="32512" y="138811"/>
                </a:lnTo>
                <a:lnTo>
                  <a:pt x="33400" y="138684"/>
                </a:lnTo>
                <a:lnTo>
                  <a:pt x="34163" y="138303"/>
                </a:lnTo>
                <a:lnTo>
                  <a:pt x="34798" y="138049"/>
                </a:lnTo>
                <a:lnTo>
                  <a:pt x="35306" y="137795"/>
                </a:lnTo>
                <a:lnTo>
                  <a:pt x="35560" y="137414"/>
                </a:lnTo>
                <a:lnTo>
                  <a:pt x="35941" y="137033"/>
                </a:lnTo>
                <a:lnTo>
                  <a:pt x="36068" y="58039"/>
                </a:lnTo>
                <a:close/>
              </a:path>
              <a:path w="431165" h="140970">
                <a:moveTo>
                  <a:pt x="58928" y="44450"/>
                </a:moveTo>
                <a:lnTo>
                  <a:pt x="3048" y="44450"/>
                </a:lnTo>
                <a:lnTo>
                  <a:pt x="2413" y="44577"/>
                </a:lnTo>
                <a:lnTo>
                  <a:pt x="2032" y="44831"/>
                </a:lnTo>
                <a:lnTo>
                  <a:pt x="1650" y="44958"/>
                </a:lnTo>
                <a:lnTo>
                  <a:pt x="0" y="50038"/>
                </a:lnTo>
                <a:lnTo>
                  <a:pt x="0" y="53594"/>
                </a:lnTo>
                <a:lnTo>
                  <a:pt x="381" y="55372"/>
                </a:lnTo>
                <a:lnTo>
                  <a:pt x="889" y="56388"/>
                </a:lnTo>
                <a:lnTo>
                  <a:pt x="1524" y="57404"/>
                </a:lnTo>
                <a:lnTo>
                  <a:pt x="2413" y="58039"/>
                </a:lnTo>
                <a:lnTo>
                  <a:pt x="59436" y="58039"/>
                </a:lnTo>
                <a:lnTo>
                  <a:pt x="60325" y="57404"/>
                </a:lnTo>
                <a:lnTo>
                  <a:pt x="60960" y="56388"/>
                </a:lnTo>
                <a:lnTo>
                  <a:pt x="61722" y="55372"/>
                </a:lnTo>
                <a:lnTo>
                  <a:pt x="61975" y="53594"/>
                </a:lnTo>
                <a:lnTo>
                  <a:pt x="61849" y="48895"/>
                </a:lnTo>
                <a:lnTo>
                  <a:pt x="61595" y="47244"/>
                </a:lnTo>
                <a:lnTo>
                  <a:pt x="61341" y="46482"/>
                </a:lnTo>
                <a:lnTo>
                  <a:pt x="60198" y="44958"/>
                </a:lnTo>
                <a:lnTo>
                  <a:pt x="59817" y="44831"/>
                </a:lnTo>
                <a:lnTo>
                  <a:pt x="59436" y="44577"/>
                </a:lnTo>
                <a:lnTo>
                  <a:pt x="58928" y="44450"/>
                </a:lnTo>
                <a:close/>
              </a:path>
              <a:path w="431165" h="140970">
                <a:moveTo>
                  <a:pt x="52450" y="0"/>
                </a:moveTo>
                <a:lnTo>
                  <a:pt x="44323" y="0"/>
                </a:lnTo>
                <a:lnTo>
                  <a:pt x="39624" y="635"/>
                </a:lnTo>
                <a:lnTo>
                  <a:pt x="17653" y="29083"/>
                </a:lnTo>
                <a:lnTo>
                  <a:pt x="17653" y="44450"/>
                </a:lnTo>
                <a:lnTo>
                  <a:pt x="36068" y="44450"/>
                </a:lnTo>
                <a:lnTo>
                  <a:pt x="36068" y="30861"/>
                </a:lnTo>
                <a:lnTo>
                  <a:pt x="36322" y="27686"/>
                </a:lnTo>
                <a:lnTo>
                  <a:pt x="48260" y="13589"/>
                </a:lnTo>
                <a:lnTo>
                  <a:pt x="67288" y="13589"/>
                </a:lnTo>
                <a:lnTo>
                  <a:pt x="67437" y="12700"/>
                </a:lnTo>
                <a:lnTo>
                  <a:pt x="62992" y="2032"/>
                </a:lnTo>
                <a:lnTo>
                  <a:pt x="61722" y="1524"/>
                </a:lnTo>
                <a:lnTo>
                  <a:pt x="59817" y="1016"/>
                </a:lnTo>
                <a:lnTo>
                  <a:pt x="54864" y="254"/>
                </a:lnTo>
                <a:lnTo>
                  <a:pt x="52450" y="0"/>
                </a:lnTo>
                <a:close/>
              </a:path>
              <a:path w="431165" h="140970">
                <a:moveTo>
                  <a:pt x="67288" y="13589"/>
                </a:moveTo>
                <a:lnTo>
                  <a:pt x="52959" y="13589"/>
                </a:lnTo>
                <a:lnTo>
                  <a:pt x="54737" y="13716"/>
                </a:lnTo>
                <a:lnTo>
                  <a:pt x="56261" y="13970"/>
                </a:lnTo>
                <a:lnTo>
                  <a:pt x="57785" y="14351"/>
                </a:lnTo>
                <a:lnTo>
                  <a:pt x="59182" y="14605"/>
                </a:lnTo>
                <a:lnTo>
                  <a:pt x="60198" y="14986"/>
                </a:lnTo>
                <a:lnTo>
                  <a:pt x="61341" y="15367"/>
                </a:lnTo>
                <a:lnTo>
                  <a:pt x="62230" y="15748"/>
                </a:lnTo>
                <a:lnTo>
                  <a:pt x="62992" y="16002"/>
                </a:lnTo>
                <a:lnTo>
                  <a:pt x="63881" y="16256"/>
                </a:lnTo>
                <a:lnTo>
                  <a:pt x="64516" y="16383"/>
                </a:lnTo>
                <a:lnTo>
                  <a:pt x="65786" y="16383"/>
                </a:lnTo>
                <a:lnTo>
                  <a:pt x="66040" y="16129"/>
                </a:lnTo>
                <a:lnTo>
                  <a:pt x="66421" y="16002"/>
                </a:lnTo>
                <a:lnTo>
                  <a:pt x="66675" y="15748"/>
                </a:lnTo>
                <a:lnTo>
                  <a:pt x="66802" y="15240"/>
                </a:lnTo>
                <a:lnTo>
                  <a:pt x="67056" y="14732"/>
                </a:lnTo>
                <a:lnTo>
                  <a:pt x="67183" y="14224"/>
                </a:lnTo>
                <a:lnTo>
                  <a:pt x="67288" y="13589"/>
                </a:lnTo>
                <a:close/>
              </a:path>
              <a:path w="431165" h="140970">
                <a:moveTo>
                  <a:pt x="94234" y="43942"/>
                </a:moveTo>
                <a:lnTo>
                  <a:pt x="88265" y="43942"/>
                </a:lnTo>
                <a:lnTo>
                  <a:pt x="85344" y="44323"/>
                </a:lnTo>
                <a:lnTo>
                  <a:pt x="84709" y="44704"/>
                </a:lnTo>
                <a:lnTo>
                  <a:pt x="83947" y="44958"/>
                </a:lnTo>
                <a:lnTo>
                  <a:pt x="83566" y="45339"/>
                </a:lnTo>
                <a:lnTo>
                  <a:pt x="83312" y="45720"/>
                </a:lnTo>
                <a:lnTo>
                  <a:pt x="83185" y="137033"/>
                </a:lnTo>
                <a:lnTo>
                  <a:pt x="83693" y="137795"/>
                </a:lnTo>
                <a:lnTo>
                  <a:pt x="84074" y="138049"/>
                </a:lnTo>
                <a:lnTo>
                  <a:pt x="84836" y="138303"/>
                </a:lnTo>
                <a:lnTo>
                  <a:pt x="85471" y="138684"/>
                </a:lnTo>
                <a:lnTo>
                  <a:pt x="86487" y="138811"/>
                </a:lnTo>
                <a:lnTo>
                  <a:pt x="90297" y="139192"/>
                </a:lnTo>
                <a:lnTo>
                  <a:pt x="93980" y="139192"/>
                </a:lnTo>
                <a:lnTo>
                  <a:pt x="95504" y="139065"/>
                </a:lnTo>
                <a:lnTo>
                  <a:pt x="97790" y="138811"/>
                </a:lnTo>
                <a:lnTo>
                  <a:pt x="98679" y="138684"/>
                </a:lnTo>
                <a:lnTo>
                  <a:pt x="99441" y="138303"/>
                </a:lnTo>
                <a:lnTo>
                  <a:pt x="100075" y="138049"/>
                </a:lnTo>
                <a:lnTo>
                  <a:pt x="100584" y="137795"/>
                </a:lnTo>
                <a:lnTo>
                  <a:pt x="101346" y="136652"/>
                </a:lnTo>
                <a:lnTo>
                  <a:pt x="101346" y="77470"/>
                </a:lnTo>
                <a:lnTo>
                  <a:pt x="103886" y="73914"/>
                </a:lnTo>
                <a:lnTo>
                  <a:pt x="106299" y="70739"/>
                </a:lnTo>
                <a:lnTo>
                  <a:pt x="110490" y="65786"/>
                </a:lnTo>
                <a:lnTo>
                  <a:pt x="112522" y="63754"/>
                </a:lnTo>
                <a:lnTo>
                  <a:pt x="114554" y="62230"/>
                </a:lnTo>
                <a:lnTo>
                  <a:pt x="116459" y="60706"/>
                </a:lnTo>
                <a:lnTo>
                  <a:pt x="117887" y="59944"/>
                </a:lnTo>
                <a:lnTo>
                  <a:pt x="99568" y="59944"/>
                </a:lnTo>
                <a:lnTo>
                  <a:pt x="99441" y="45974"/>
                </a:lnTo>
                <a:lnTo>
                  <a:pt x="98425" y="44958"/>
                </a:lnTo>
                <a:lnTo>
                  <a:pt x="97790" y="44704"/>
                </a:lnTo>
                <a:lnTo>
                  <a:pt x="97282" y="44323"/>
                </a:lnTo>
                <a:lnTo>
                  <a:pt x="96393" y="44196"/>
                </a:lnTo>
                <a:lnTo>
                  <a:pt x="94234" y="43942"/>
                </a:lnTo>
                <a:close/>
              </a:path>
              <a:path w="431165" h="140970">
                <a:moveTo>
                  <a:pt x="141012" y="58039"/>
                </a:moveTo>
                <a:lnTo>
                  <a:pt x="127127" y="58039"/>
                </a:lnTo>
                <a:lnTo>
                  <a:pt x="128524" y="58166"/>
                </a:lnTo>
                <a:lnTo>
                  <a:pt x="129921" y="58420"/>
                </a:lnTo>
                <a:lnTo>
                  <a:pt x="132461" y="58928"/>
                </a:lnTo>
                <a:lnTo>
                  <a:pt x="133477" y="59182"/>
                </a:lnTo>
                <a:lnTo>
                  <a:pt x="134620" y="59563"/>
                </a:lnTo>
                <a:lnTo>
                  <a:pt x="136398" y="60071"/>
                </a:lnTo>
                <a:lnTo>
                  <a:pt x="137160" y="60452"/>
                </a:lnTo>
                <a:lnTo>
                  <a:pt x="137922" y="60579"/>
                </a:lnTo>
                <a:lnTo>
                  <a:pt x="139065" y="60579"/>
                </a:lnTo>
                <a:lnTo>
                  <a:pt x="139573" y="60452"/>
                </a:lnTo>
                <a:lnTo>
                  <a:pt x="140589" y="59436"/>
                </a:lnTo>
                <a:lnTo>
                  <a:pt x="140716" y="58801"/>
                </a:lnTo>
                <a:lnTo>
                  <a:pt x="140906" y="58420"/>
                </a:lnTo>
                <a:lnTo>
                  <a:pt x="141012" y="58039"/>
                </a:lnTo>
                <a:close/>
              </a:path>
              <a:path w="431165" h="140970">
                <a:moveTo>
                  <a:pt x="128778" y="42545"/>
                </a:moveTo>
                <a:lnTo>
                  <a:pt x="124587" y="42545"/>
                </a:lnTo>
                <a:lnTo>
                  <a:pt x="122555" y="42799"/>
                </a:lnTo>
                <a:lnTo>
                  <a:pt x="107188" y="51308"/>
                </a:lnTo>
                <a:lnTo>
                  <a:pt x="104775" y="53467"/>
                </a:lnTo>
                <a:lnTo>
                  <a:pt x="102139" y="56515"/>
                </a:lnTo>
                <a:lnTo>
                  <a:pt x="99568" y="59944"/>
                </a:lnTo>
                <a:lnTo>
                  <a:pt x="117887" y="59944"/>
                </a:lnTo>
                <a:lnTo>
                  <a:pt x="118364" y="59690"/>
                </a:lnTo>
                <a:lnTo>
                  <a:pt x="120142" y="58928"/>
                </a:lnTo>
                <a:lnTo>
                  <a:pt x="121920" y="58293"/>
                </a:lnTo>
                <a:lnTo>
                  <a:pt x="123698" y="58039"/>
                </a:lnTo>
                <a:lnTo>
                  <a:pt x="141012" y="58039"/>
                </a:lnTo>
                <a:lnTo>
                  <a:pt x="141097" y="57531"/>
                </a:lnTo>
                <a:lnTo>
                  <a:pt x="141224" y="55499"/>
                </a:lnTo>
                <a:lnTo>
                  <a:pt x="141097" y="47625"/>
                </a:lnTo>
                <a:lnTo>
                  <a:pt x="140970" y="46736"/>
                </a:lnTo>
                <a:lnTo>
                  <a:pt x="140843" y="46355"/>
                </a:lnTo>
                <a:lnTo>
                  <a:pt x="140589" y="46101"/>
                </a:lnTo>
                <a:lnTo>
                  <a:pt x="140462" y="45720"/>
                </a:lnTo>
                <a:lnTo>
                  <a:pt x="137541" y="44196"/>
                </a:lnTo>
                <a:lnTo>
                  <a:pt x="136398" y="43815"/>
                </a:lnTo>
                <a:lnTo>
                  <a:pt x="135255" y="43561"/>
                </a:lnTo>
                <a:lnTo>
                  <a:pt x="133858" y="43307"/>
                </a:lnTo>
                <a:lnTo>
                  <a:pt x="132588" y="42926"/>
                </a:lnTo>
                <a:lnTo>
                  <a:pt x="128778" y="42545"/>
                </a:lnTo>
                <a:close/>
              </a:path>
              <a:path w="431165" h="140970">
                <a:moveTo>
                  <a:pt x="214375" y="42545"/>
                </a:moveTo>
                <a:lnTo>
                  <a:pt x="197612" y="42545"/>
                </a:lnTo>
                <a:lnTo>
                  <a:pt x="190246" y="43815"/>
                </a:lnTo>
                <a:lnTo>
                  <a:pt x="158369" y="72263"/>
                </a:lnTo>
                <a:lnTo>
                  <a:pt x="155321" y="85090"/>
                </a:lnTo>
                <a:lnTo>
                  <a:pt x="155438" y="100711"/>
                </a:lnTo>
                <a:lnTo>
                  <a:pt x="156210" y="106553"/>
                </a:lnTo>
                <a:lnTo>
                  <a:pt x="160274" y="118491"/>
                </a:lnTo>
                <a:lnTo>
                  <a:pt x="163322" y="123571"/>
                </a:lnTo>
                <a:lnTo>
                  <a:pt x="167386" y="127635"/>
                </a:lnTo>
                <a:lnTo>
                  <a:pt x="171450" y="131826"/>
                </a:lnTo>
                <a:lnTo>
                  <a:pt x="176530" y="135001"/>
                </a:lnTo>
                <a:lnTo>
                  <a:pt x="188722" y="139319"/>
                </a:lnTo>
                <a:lnTo>
                  <a:pt x="195834" y="140462"/>
                </a:lnTo>
                <a:lnTo>
                  <a:pt x="212471" y="140462"/>
                </a:lnTo>
                <a:lnTo>
                  <a:pt x="241949" y="126619"/>
                </a:lnTo>
                <a:lnTo>
                  <a:pt x="199136" y="126619"/>
                </a:lnTo>
                <a:lnTo>
                  <a:pt x="194183" y="125730"/>
                </a:lnTo>
                <a:lnTo>
                  <a:pt x="174244" y="86106"/>
                </a:lnTo>
                <a:lnTo>
                  <a:pt x="174879" y="81534"/>
                </a:lnTo>
                <a:lnTo>
                  <a:pt x="191389" y="58801"/>
                </a:lnTo>
                <a:lnTo>
                  <a:pt x="195325" y="57023"/>
                </a:lnTo>
                <a:lnTo>
                  <a:pt x="200025" y="56261"/>
                </a:lnTo>
                <a:lnTo>
                  <a:pt x="243713" y="56261"/>
                </a:lnTo>
                <a:lnTo>
                  <a:pt x="242824" y="55372"/>
                </a:lnTo>
                <a:lnTo>
                  <a:pt x="238760" y="51181"/>
                </a:lnTo>
                <a:lnTo>
                  <a:pt x="233680" y="48006"/>
                </a:lnTo>
                <a:lnTo>
                  <a:pt x="221488" y="43688"/>
                </a:lnTo>
                <a:lnTo>
                  <a:pt x="214375" y="42545"/>
                </a:lnTo>
                <a:close/>
              </a:path>
              <a:path w="431165" h="140970">
                <a:moveTo>
                  <a:pt x="243713" y="56261"/>
                </a:moveTo>
                <a:lnTo>
                  <a:pt x="211328" y="56261"/>
                </a:lnTo>
                <a:lnTo>
                  <a:pt x="216281" y="57150"/>
                </a:lnTo>
                <a:lnTo>
                  <a:pt x="224155" y="60960"/>
                </a:lnTo>
                <a:lnTo>
                  <a:pt x="236093" y="96774"/>
                </a:lnTo>
                <a:lnTo>
                  <a:pt x="235458" y="101473"/>
                </a:lnTo>
                <a:lnTo>
                  <a:pt x="234315" y="105791"/>
                </a:lnTo>
                <a:lnTo>
                  <a:pt x="233045" y="110109"/>
                </a:lnTo>
                <a:lnTo>
                  <a:pt x="231267" y="113792"/>
                </a:lnTo>
                <a:lnTo>
                  <a:pt x="228727" y="116840"/>
                </a:lnTo>
                <a:lnTo>
                  <a:pt x="226187" y="120015"/>
                </a:lnTo>
                <a:lnTo>
                  <a:pt x="222885" y="122428"/>
                </a:lnTo>
                <a:lnTo>
                  <a:pt x="218948" y="124079"/>
                </a:lnTo>
                <a:lnTo>
                  <a:pt x="215011" y="125857"/>
                </a:lnTo>
                <a:lnTo>
                  <a:pt x="210312" y="126619"/>
                </a:lnTo>
                <a:lnTo>
                  <a:pt x="241949" y="126619"/>
                </a:lnTo>
                <a:lnTo>
                  <a:pt x="246507" y="121920"/>
                </a:lnTo>
                <a:lnTo>
                  <a:pt x="249682" y="116713"/>
                </a:lnTo>
                <a:lnTo>
                  <a:pt x="254000" y="104521"/>
                </a:lnTo>
                <a:lnTo>
                  <a:pt x="255016" y="97790"/>
                </a:lnTo>
                <a:lnTo>
                  <a:pt x="254898" y="82296"/>
                </a:lnTo>
                <a:lnTo>
                  <a:pt x="254000" y="76454"/>
                </a:lnTo>
                <a:lnTo>
                  <a:pt x="249936" y="64516"/>
                </a:lnTo>
                <a:lnTo>
                  <a:pt x="246888" y="59436"/>
                </a:lnTo>
                <a:lnTo>
                  <a:pt x="243713" y="56261"/>
                </a:lnTo>
                <a:close/>
              </a:path>
              <a:path w="431165" h="140970">
                <a:moveTo>
                  <a:pt x="293878" y="43942"/>
                </a:moveTo>
                <a:lnTo>
                  <a:pt x="287909" y="43942"/>
                </a:lnTo>
                <a:lnTo>
                  <a:pt x="284988" y="44323"/>
                </a:lnTo>
                <a:lnTo>
                  <a:pt x="284353" y="44704"/>
                </a:lnTo>
                <a:lnTo>
                  <a:pt x="283591" y="44958"/>
                </a:lnTo>
                <a:lnTo>
                  <a:pt x="283210" y="45339"/>
                </a:lnTo>
                <a:lnTo>
                  <a:pt x="282956" y="45720"/>
                </a:lnTo>
                <a:lnTo>
                  <a:pt x="282829" y="137033"/>
                </a:lnTo>
                <a:lnTo>
                  <a:pt x="283337" y="137795"/>
                </a:lnTo>
                <a:lnTo>
                  <a:pt x="283718" y="138049"/>
                </a:lnTo>
                <a:lnTo>
                  <a:pt x="284480" y="138303"/>
                </a:lnTo>
                <a:lnTo>
                  <a:pt x="285115" y="138684"/>
                </a:lnTo>
                <a:lnTo>
                  <a:pt x="286131" y="138811"/>
                </a:lnTo>
                <a:lnTo>
                  <a:pt x="289941" y="139192"/>
                </a:lnTo>
                <a:lnTo>
                  <a:pt x="293624" y="139192"/>
                </a:lnTo>
                <a:lnTo>
                  <a:pt x="295148" y="139065"/>
                </a:lnTo>
                <a:lnTo>
                  <a:pt x="297434" y="138811"/>
                </a:lnTo>
                <a:lnTo>
                  <a:pt x="298323" y="138684"/>
                </a:lnTo>
                <a:lnTo>
                  <a:pt x="299085" y="138303"/>
                </a:lnTo>
                <a:lnTo>
                  <a:pt x="299720" y="138049"/>
                </a:lnTo>
                <a:lnTo>
                  <a:pt x="300228" y="137795"/>
                </a:lnTo>
                <a:lnTo>
                  <a:pt x="300990" y="136652"/>
                </a:lnTo>
                <a:lnTo>
                  <a:pt x="300990" y="73787"/>
                </a:lnTo>
                <a:lnTo>
                  <a:pt x="305943" y="68199"/>
                </a:lnTo>
                <a:lnTo>
                  <a:pt x="310642" y="64008"/>
                </a:lnTo>
                <a:lnTo>
                  <a:pt x="314960" y="61087"/>
                </a:lnTo>
                <a:lnTo>
                  <a:pt x="318239" y="58801"/>
                </a:lnTo>
                <a:lnTo>
                  <a:pt x="299212" y="58801"/>
                </a:lnTo>
                <a:lnTo>
                  <a:pt x="299085" y="45974"/>
                </a:lnTo>
                <a:lnTo>
                  <a:pt x="298069" y="44958"/>
                </a:lnTo>
                <a:lnTo>
                  <a:pt x="297434" y="44704"/>
                </a:lnTo>
                <a:lnTo>
                  <a:pt x="296925" y="44323"/>
                </a:lnTo>
                <a:lnTo>
                  <a:pt x="296037" y="44196"/>
                </a:lnTo>
                <a:lnTo>
                  <a:pt x="293878" y="43942"/>
                </a:lnTo>
                <a:close/>
              </a:path>
              <a:path w="431165" h="140970">
                <a:moveTo>
                  <a:pt x="360579" y="56769"/>
                </a:moveTo>
                <a:lnTo>
                  <a:pt x="331089" y="56769"/>
                </a:lnTo>
                <a:lnTo>
                  <a:pt x="334010" y="57277"/>
                </a:lnTo>
                <a:lnTo>
                  <a:pt x="336423" y="58547"/>
                </a:lnTo>
                <a:lnTo>
                  <a:pt x="347599" y="137033"/>
                </a:lnTo>
                <a:lnTo>
                  <a:pt x="348107" y="137795"/>
                </a:lnTo>
                <a:lnTo>
                  <a:pt x="348615" y="138049"/>
                </a:lnTo>
                <a:lnTo>
                  <a:pt x="349377" y="138303"/>
                </a:lnTo>
                <a:lnTo>
                  <a:pt x="350012" y="138684"/>
                </a:lnTo>
                <a:lnTo>
                  <a:pt x="351028" y="138811"/>
                </a:lnTo>
                <a:lnTo>
                  <a:pt x="354838" y="139192"/>
                </a:lnTo>
                <a:lnTo>
                  <a:pt x="358394" y="139192"/>
                </a:lnTo>
                <a:lnTo>
                  <a:pt x="362204" y="138811"/>
                </a:lnTo>
                <a:lnTo>
                  <a:pt x="363093" y="138684"/>
                </a:lnTo>
                <a:lnTo>
                  <a:pt x="363855" y="138303"/>
                </a:lnTo>
                <a:lnTo>
                  <a:pt x="364490" y="138049"/>
                </a:lnTo>
                <a:lnTo>
                  <a:pt x="364998" y="137795"/>
                </a:lnTo>
                <a:lnTo>
                  <a:pt x="365379" y="137414"/>
                </a:lnTo>
                <a:lnTo>
                  <a:pt x="365633" y="137033"/>
                </a:lnTo>
                <a:lnTo>
                  <a:pt x="365760" y="73787"/>
                </a:lnTo>
                <a:lnTo>
                  <a:pt x="370840" y="68199"/>
                </a:lnTo>
                <a:lnTo>
                  <a:pt x="375539" y="64008"/>
                </a:lnTo>
                <a:lnTo>
                  <a:pt x="379857" y="61087"/>
                </a:lnTo>
                <a:lnTo>
                  <a:pt x="381132" y="60198"/>
                </a:lnTo>
                <a:lnTo>
                  <a:pt x="362204" y="60198"/>
                </a:lnTo>
                <a:lnTo>
                  <a:pt x="361061" y="57531"/>
                </a:lnTo>
                <a:lnTo>
                  <a:pt x="360579" y="56769"/>
                </a:lnTo>
                <a:close/>
              </a:path>
              <a:path w="431165" h="140970">
                <a:moveTo>
                  <a:pt x="425633" y="56769"/>
                </a:moveTo>
                <a:lnTo>
                  <a:pt x="395859" y="56769"/>
                </a:lnTo>
                <a:lnTo>
                  <a:pt x="398907" y="57277"/>
                </a:lnTo>
                <a:lnTo>
                  <a:pt x="401320" y="58547"/>
                </a:lnTo>
                <a:lnTo>
                  <a:pt x="412369" y="137033"/>
                </a:lnTo>
                <a:lnTo>
                  <a:pt x="412623" y="137414"/>
                </a:lnTo>
                <a:lnTo>
                  <a:pt x="413004" y="137795"/>
                </a:lnTo>
                <a:lnTo>
                  <a:pt x="413512" y="138049"/>
                </a:lnTo>
                <a:lnTo>
                  <a:pt x="414147" y="138303"/>
                </a:lnTo>
                <a:lnTo>
                  <a:pt x="414909" y="138684"/>
                </a:lnTo>
                <a:lnTo>
                  <a:pt x="415798" y="138811"/>
                </a:lnTo>
                <a:lnTo>
                  <a:pt x="416941" y="138938"/>
                </a:lnTo>
                <a:lnTo>
                  <a:pt x="419735" y="139192"/>
                </a:lnTo>
                <a:lnTo>
                  <a:pt x="423291" y="139192"/>
                </a:lnTo>
                <a:lnTo>
                  <a:pt x="424815" y="139065"/>
                </a:lnTo>
                <a:lnTo>
                  <a:pt x="428117" y="138684"/>
                </a:lnTo>
                <a:lnTo>
                  <a:pt x="428752" y="138303"/>
                </a:lnTo>
                <a:lnTo>
                  <a:pt x="429387" y="138049"/>
                </a:lnTo>
                <a:lnTo>
                  <a:pt x="429895" y="137795"/>
                </a:lnTo>
                <a:lnTo>
                  <a:pt x="430149" y="137414"/>
                </a:lnTo>
                <a:lnTo>
                  <a:pt x="430530" y="137033"/>
                </a:lnTo>
                <a:lnTo>
                  <a:pt x="430657" y="74803"/>
                </a:lnTo>
                <a:lnTo>
                  <a:pt x="425831" y="57023"/>
                </a:lnTo>
                <a:lnTo>
                  <a:pt x="425633" y="56769"/>
                </a:lnTo>
                <a:close/>
              </a:path>
              <a:path w="431165" h="140970">
                <a:moveTo>
                  <a:pt x="402844" y="42545"/>
                </a:moveTo>
                <a:lnTo>
                  <a:pt x="393700" y="42545"/>
                </a:lnTo>
                <a:lnTo>
                  <a:pt x="391033" y="42926"/>
                </a:lnTo>
                <a:lnTo>
                  <a:pt x="371729" y="51943"/>
                </a:lnTo>
                <a:lnTo>
                  <a:pt x="368681" y="54229"/>
                </a:lnTo>
                <a:lnTo>
                  <a:pt x="365506" y="56896"/>
                </a:lnTo>
                <a:lnTo>
                  <a:pt x="362204" y="60198"/>
                </a:lnTo>
                <a:lnTo>
                  <a:pt x="381132" y="60198"/>
                </a:lnTo>
                <a:lnTo>
                  <a:pt x="384048" y="58166"/>
                </a:lnTo>
                <a:lnTo>
                  <a:pt x="388239" y="56769"/>
                </a:lnTo>
                <a:lnTo>
                  <a:pt x="425633" y="56769"/>
                </a:lnTo>
                <a:lnTo>
                  <a:pt x="423164" y="53594"/>
                </a:lnTo>
                <a:lnTo>
                  <a:pt x="420497" y="50292"/>
                </a:lnTo>
                <a:lnTo>
                  <a:pt x="416941" y="47625"/>
                </a:lnTo>
                <a:lnTo>
                  <a:pt x="412496" y="45593"/>
                </a:lnTo>
                <a:lnTo>
                  <a:pt x="408178" y="43561"/>
                </a:lnTo>
                <a:lnTo>
                  <a:pt x="402844" y="42545"/>
                </a:lnTo>
                <a:close/>
              </a:path>
              <a:path w="431165" h="140970">
                <a:moveTo>
                  <a:pt x="335661" y="42545"/>
                </a:moveTo>
                <a:lnTo>
                  <a:pt x="326136" y="42545"/>
                </a:lnTo>
                <a:lnTo>
                  <a:pt x="320802" y="43815"/>
                </a:lnTo>
                <a:lnTo>
                  <a:pt x="315468" y="46482"/>
                </a:lnTo>
                <a:lnTo>
                  <a:pt x="310261" y="49022"/>
                </a:lnTo>
                <a:lnTo>
                  <a:pt x="304800" y="53213"/>
                </a:lnTo>
                <a:lnTo>
                  <a:pt x="299212" y="58801"/>
                </a:lnTo>
                <a:lnTo>
                  <a:pt x="318239" y="58801"/>
                </a:lnTo>
                <a:lnTo>
                  <a:pt x="319150" y="58166"/>
                </a:lnTo>
                <a:lnTo>
                  <a:pt x="323469" y="56769"/>
                </a:lnTo>
                <a:lnTo>
                  <a:pt x="360579" y="56769"/>
                </a:lnTo>
                <a:lnTo>
                  <a:pt x="359537" y="55118"/>
                </a:lnTo>
                <a:lnTo>
                  <a:pt x="355981" y="50800"/>
                </a:lnTo>
                <a:lnTo>
                  <a:pt x="353822" y="49022"/>
                </a:lnTo>
                <a:lnTo>
                  <a:pt x="351409" y="47498"/>
                </a:lnTo>
                <a:lnTo>
                  <a:pt x="348869" y="45847"/>
                </a:lnTo>
                <a:lnTo>
                  <a:pt x="345948" y="44704"/>
                </a:lnTo>
                <a:lnTo>
                  <a:pt x="339344" y="42926"/>
                </a:lnTo>
                <a:lnTo>
                  <a:pt x="335661" y="425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28913" y="5184266"/>
            <a:ext cx="438150" cy="132080"/>
          </a:xfrm>
          <a:custGeom>
            <a:avLst/>
            <a:gdLst/>
            <a:ahLst/>
            <a:cxnLst/>
            <a:rect l="l" t="t" r="r" b="b"/>
            <a:pathLst>
              <a:path w="438150" h="132079">
                <a:moveTo>
                  <a:pt x="78073" y="14985"/>
                </a:moveTo>
                <a:lnTo>
                  <a:pt x="43433" y="14985"/>
                </a:lnTo>
                <a:lnTo>
                  <a:pt x="46862" y="15620"/>
                </a:lnTo>
                <a:lnTo>
                  <a:pt x="49910" y="16636"/>
                </a:lnTo>
                <a:lnTo>
                  <a:pt x="63753" y="33146"/>
                </a:lnTo>
                <a:lnTo>
                  <a:pt x="63753" y="38861"/>
                </a:lnTo>
                <a:lnTo>
                  <a:pt x="63500" y="41909"/>
                </a:lnTo>
                <a:lnTo>
                  <a:pt x="62737" y="45084"/>
                </a:lnTo>
                <a:lnTo>
                  <a:pt x="62102" y="48386"/>
                </a:lnTo>
                <a:lnTo>
                  <a:pt x="39877" y="79374"/>
                </a:lnTo>
                <a:lnTo>
                  <a:pt x="33273" y="85343"/>
                </a:lnTo>
                <a:lnTo>
                  <a:pt x="4571" y="111759"/>
                </a:lnTo>
                <a:lnTo>
                  <a:pt x="3682" y="112521"/>
                </a:lnTo>
                <a:lnTo>
                  <a:pt x="2920" y="113410"/>
                </a:lnTo>
                <a:lnTo>
                  <a:pt x="2412" y="114172"/>
                </a:lnTo>
                <a:lnTo>
                  <a:pt x="1777" y="114934"/>
                </a:lnTo>
                <a:lnTo>
                  <a:pt x="0" y="123951"/>
                </a:lnTo>
                <a:lnTo>
                  <a:pt x="253" y="125221"/>
                </a:lnTo>
                <a:lnTo>
                  <a:pt x="507" y="126110"/>
                </a:lnTo>
                <a:lnTo>
                  <a:pt x="761" y="127126"/>
                </a:lnTo>
                <a:lnTo>
                  <a:pt x="5333" y="129920"/>
                </a:lnTo>
                <a:lnTo>
                  <a:pt x="86359" y="129920"/>
                </a:lnTo>
                <a:lnTo>
                  <a:pt x="86867" y="129793"/>
                </a:lnTo>
                <a:lnTo>
                  <a:pt x="87502" y="129412"/>
                </a:lnTo>
                <a:lnTo>
                  <a:pt x="88010" y="129158"/>
                </a:lnTo>
                <a:lnTo>
                  <a:pt x="88518" y="128777"/>
                </a:lnTo>
                <a:lnTo>
                  <a:pt x="88772" y="128142"/>
                </a:lnTo>
                <a:lnTo>
                  <a:pt x="89153" y="127507"/>
                </a:lnTo>
                <a:lnTo>
                  <a:pt x="89407" y="126745"/>
                </a:lnTo>
                <a:lnTo>
                  <a:pt x="89534" y="125729"/>
                </a:lnTo>
                <a:lnTo>
                  <a:pt x="89680" y="125221"/>
                </a:lnTo>
                <a:lnTo>
                  <a:pt x="89788" y="120395"/>
                </a:lnTo>
                <a:lnTo>
                  <a:pt x="89534" y="119506"/>
                </a:lnTo>
                <a:lnTo>
                  <a:pt x="89407" y="118617"/>
                </a:lnTo>
                <a:lnTo>
                  <a:pt x="89153" y="117855"/>
                </a:lnTo>
                <a:lnTo>
                  <a:pt x="88264" y="116712"/>
                </a:lnTo>
                <a:lnTo>
                  <a:pt x="87756" y="116204"/>
                </a:lnTo>
                <a:lnTo>
                  <a:pt x="87248" y="115950"/>
                </a:lnTo>
                <a:lnTo>
                  <a:pt x="86740" y="115569"/>
                </a:lnTo>
                <a:lnTo>
                  <a:pt x="86105" y="115442"/>
                </a:lnTo>
                <a:lnTo>
                  <a:pt x="23113" y="115442"/>
                </a:lnTo>
                <a:lnTo>
                  <a:pt x="51708" y="88778"/>
                </a:lnTo>
                <a:lnTo>
                  <a:pt x="76961" y="58673"/>
                </a:lnTo>
                <a:lnTo>
                  <a:pt x="82125" y="45084"/>
                </a:lnTo>
                <a:lnTo>
                  <a:pt x="82930" y="41401"/>
                </a:lnTo>
                <a:lnTo>
                  <a:pt x="83311" y="37337"/>
                </a:lnTo>
                <a:lnTo>
                  <a:pt x="83311" y="28701"/>
                </a:lnTo>
                <a:lnTo>
                  <a:pt x="82422" y="24383"/>
                </a:lnTo>
                <a:lnTo>
                  <a:pt x="80239" y="19049"/>
                </a:lnTo>
                <a:lnTo>
                  <a:pt x="79120" y="16382"/>
                </a:lnTo>
                <a:lnTo>
                  <a:pt x="78073" y="14985"/>
                </a:lnTo>
                <a:close/>
              </a:path>
              <a:path w="438150" h="132079">
                <a:moveTo>
                  <a:pt x="48767" y="0"/>
                </a:moveTo>
                <a:lnTo>
                  <a:pt x="37464" y="0"/>
                </a:lnTo>
                <a:lnTo>
                  <a:pt x="33273" y="380"/>
                </a:lnTo>
                <a:lnTo>
                  <a:pt x="10286" y="7619"/>
                </a:lnTo>
                <a:lnTo>
                  <a:pt x="8127" y="8762"/>
                </a:lnTo>
                <a:lnTo>
                  <a:pt x="6603" y="9778"/>
                </a:lnTo>
                <a:lnTo>
                  <a:pt x="4825" y="11048"/>
                </a:lnTo>
                <a:lnTo>
                  <a:pt x="4190" y="11683"/>
                </a:lnTo>
                <a:lnTo>
                  <a:pt x="3936" y="12191"/>
                </a:lnTo>
                <a:lnTo>
                  <a:pt x="3682" y="12572"/>
                </a:lnTo>
                <a:lnTo>
                  <a:pt x="3175" y="13588"/>
                </a:lnTo>
                <a:lnTo>
                  <a:pt x="3047" y="14096"/>
                </a:lnTo>
                <a:lnTo>
                  <a:pt x="2886" y="14985"/>
                </a:lnTo>
                <a:lnTo>
                  <a:pt x="2793" y="20700"/>
                </a:lnTo>
                <a:lnTo>
                  <a:pt x="3047" y="22605"/>
                </a:lnTo>
                <a:lnTo>
                  <a:pt x="5460" y="25653"/>
                </a:lnTo>
                <a:lnTo>
                  <a:pt x="6984" y="25653"/>
                </a:lnTo>
                <a:lnTo>
                  <a:pt x="8381" y="25145"/>
                </a:lnTo>
                <a:lnTo>
                  <a:pt x="10159" y="24002"/>
                </a:lnTo>
                <a:lnTo>
                  <a:pt x="12064" y="22859"/>
                </a:lnTo>
                <a:lnTo>
                  <a:pt x="34797" y="14985"/>
                </a:lnTo>
                <a:lnTo>
                  <a:pt x="78073" y="14985"/>
                </a:lnTo>
                <a:lnTo>
                  <a:pt x="76453" y="12826"/>
                </a:lnTo>
                <a:lnTo>
                  <a:pt x="69595" y="6730"/>
                </a:lnTo>
                <a:lnTo>
                  <a:pt x="65277" y="4317"/>
                </a:lnTo>
                <a:lnTo>
                  <a:pt x="60070" y="2539"/>
                </a:lnTo>
                <a:lnTo>
                  <a:pt x="54863" y="888"/>
                </a:lnTo>
                <a:lnTo>
                  <a:pt x="48767" y="0"/>
                </a:lnTo>
                <a:close/>
              </a:path>
              <a:path w="438150" h="132079">
                <a:moveTo>
                  <a:pt x="169798" y="0"/>
                </a:moveTo>
                <a:lnTo>
                  <a:pt x="151256" y="0"/>
                </a:lnTo>
                <a:lnTo>
                  <a:pt x="143255" y="1523"/>
                </a:lnTo>
                <a:lnTo>
                  <a:pt x="136778" y="4825"/>
                </a:lnTo>
                <a:lnTo>
                  <a:pt x="130301" y="8000"/>
                </a:lnTo>
                <a:lnTo>
                  <a:pt x="124967" y="12445"/>
                </a:lnTo>
                <a:lnTo>
                  <a:pt x="121030" y="18287"/>
                </a:lnTo>
                <a:lnTo>
                  <a:pt x="116966" y="24129"/>
                </a:lnTo>
                <a:lnTo>
                  <a:pt x="109828" y="71500"/>
                </a:lnTo>
                <a:lnTo>
                  <a:pt x="109915" y="74548"/>
                </a:lnTo>
                <a:lnTo>
                  <a:pt x="123951" y="120395"/>
                </a:lnTo>
                <a:lnTo>
                  <a:pt x="148843" y="131825"/>
                </a:lnTo>
                <a:lnTo>
                  <a:pt x="167385" y="131825"/>
                </a:lnTo>
                <a:lnTo>
                  <a:pt x="175386" y="130174"/>
                </a:lnTo>
                <a:lnTo>
                  <a:pt x="188340" y="123824"/>
                </a:lnTo>
                <a:lnTo>
                  <a:pt x="193675" y="119252"/>
                </a:lnTo>
                <a:lnTo>
                  <a:pt x="194616" y="117855"/>
                </a:lnTo>
                <a:lnTo>
                  <a:pt x="153542" y="117855"/>
                </a:lnTo>
                <a:lnTo>
                  <a:pt x="149097" y="116839"/>
                </a:lnTo>
                <a:lnTo>
                  <a:pt x="130850" y="88899"/>
                </a:lnTo>
                <a:lnTo>
                  <a:pt x="129793" y="82676"/>
                </a:lnTo>
                <a:lnTo>
                  <a:pt x="129278" y="76072"/>
                </a:lnTo>
                <a:lnTo>
                  <a:pt x="129162" y="57862"/>
                </a:lnTo>
                <a:lnTo>
                  <a:pt x="129666" y="51180"/>
                </a:lnTo>
                <a:lnTo>
                  <a:pt x="148208" y="15239"/>
                </a:lnTo>
                <a:lnTo>
                  <a:pt x="153288" y="13969"/>
                </a:lnTo>
                <a:lnTo>
                  <a:pt x="196463" y="13969"/>
                </a:lnTo>
                <a:lnTo>
                  <a:pt x="194690" y="11429"/>
                </a:lnTo>
                <a:lnTo>
                  <a:pt x="189737" y="7111"/>
                </a:lnTo>
                <a:lnTo>
                  <a:pt x="183641" y="4317"/>
                </a:lnTo>
                <a:lnTo>
                  <a:pt x="177418" y="1396"/>
                </a:lnTo>
                <a:lnTo>
                  <a:pt x="169798" y="0"/>
                </a:lnTo>
                <a:close/>
              </a:path>
              <a:path w="438150" h="132079">
                <a:moveTo>
                  <a:pt x="196463" y="13969"/>
                </a:moveTo>
                <a:lnTo>
                  <a:pt x="163194" y="13969"/>
                </a:lnTo>
                <a:lnTo>
                  <a:pt x="166369" y="14350"/>
                </a:lnTo>
                <a:lnTo>
                  <a:pt x="169163" y="15112"/>
                </a:lnTo>
                <a:lnTo>
                  <a:pt x="186308" y="36067"/>
                </a:lnTo>
                <a:lnTo>
                  <a:pt x="187325" y="40004"/>
                </a:lnTo>
                <a:lnTo>
                  <a:pt x="188086" y="44449"/>
                </a:lnTo>
                <a:lnTo>
                  <a:pt x="189102" y="54609"/>
                </a:lnTo>
                <a:lnTo>
                  <a:pt x="189229" y="76072"/>
                </a:lnTo>
                <a:lnTo>
                  <a:pt x="188848" y="80517"/>
                </a:lnTo>
                <a:lnTo>
                  <a:pt x="188594" y="84835"/>
                </a:lnTo>
                <a:lnTo>
                  <a:pt x="169798" y="116077"/>
                </a:lnTo>
                <a:lnTo>
                  <a:pt x="166750" y="117220"/>
                </a:lnTo>
                <a:lnTo>
                  <a:pt x="163067" y="117855"/>
                </a:lnTo>
                <a:lnTo>
                  <a:pt x="194616" y="117855"/>
                </a:lnTo>
                <a:lnTo>
                  <a:pt x="197877" y="113029"/>
                </a:lnTo>
                <a:lnTo>
                  <a:pt x="201675" y="107568"/>
                </a:lnTo>
                <a:lnTo>
                  <a:pt x="208900" y="66166"/>
                </a:lnTo>
                <a:lnTo>
                  <a:pt x="208770" y="57862"/>
                </a:lnTo>
                <a:lnTo>
                  <a:pt x="198500" y="16890"/>
                </a:lnTo>
                <a:lnTo>
                  <a:pt x="196463" y="13969"/>
                </a:lnTo>
                <a:close/>
              </a:path>
              <a:path w="438150" h="132079">
                <a:moveTo>
                  <a:pt x="316864" y="116204"/>
                </a:moveTo>
                <a:lnTo>
                  <a:pt x="240791" y="116204"/>
                </a:lnTo>
                <a:lnTo>
                  <a:pt x="239267" y="116966"/>
                </a:lnTo>
                <a:lnTo>
                  <a:pt x="238505" y="117982"/>
                </a:lnTo>
                <a:lnTo>
                  <a:pt x="237997" y="119252"/>
                </a:lnTo>
                <a:lnTo>
                  <a:pt x="237489" y="121030"/>
                </a:lnTo>
                <a:lnTo>
                  <a:pt x="237489" y="125475"/>
                </a:lnTo>
                <a:lnTo>
                  <a:pt x="240918" y="129920"/>
                </a:lnTo>
                <a:lnTo>
                  <a:pt x="316864" y="129920"/>
                </a:lnTo>
                <a:lnTo>
                  <a:pt x="317372" y="129793"/>
                </a:lnTo>
                <a:lnTo>
                  <a:pt x="317753" y="129539"/>
                </a:lnTo>
                <a:lnTo>
                  <a:pt x="318261" y="129285"/>
                </a:lnTo>
                <a:lnTo>
                  <a:pt x="318769" y="128904"/>
                </a:lnTo>
                <a:lnTo>
                  <a:pt x="319023" y="128396"/>
                </a:lnTo>
                <a:lnTo>
                  <a:pt x="319404" y="127888"/>
                </a:lnTo>
                <a:lnTo>
                  <a:pt x="319785" y="127253"/>
                </a:lnTo>
                <a:lnTo>
                  <a:pt x="319912" y="126364"/>
                </a:lnTo>
                <a:lnTo>
                  <a:pt x="320166" y="125475"/>
                </a:lnTo>
                <a:lnTo>
                  <a:pt x="317500" y="116458"/>
                </a:lnTo>
                <a:lnTo>
                  <a:pt x="316864" y="116204"/>
                </a:lnTo>
                <a:close/>
              </a:path>
              <a:path w="438150" h="132079">
                <a:moveTo>
                  <a:pt x="290321" y="18922"/>
                </a:moveTo>
                <a:lnTo>
                  <a:pt x="271271" y="18922"/>
                </a:lnTo>
                <a:lnTo>
                  <a:pt x="271271" y="116204"/>
                </a:lnTo>
                <a:lnTo>
                  <a:pt x="290321" y="116204"/>
                </a:lnTo>
                <a:lnTo>
                  <a:pt x="290321" y="18922"/>
                </a:lnTo>
                <a:close/>
              </a:path>
              <a:path w="438150" h="132079">
                <a:moveTo>
                  <a:pt x="284733" y="1015"/>
                </a:moveTo>
                <a:lnTo>
                  <a:pt x="277240" y="1015"/>
                </a:lnTo>
                <a:lnTo>
                  <a:pt x="276478" y="1142"/>
                </a:lnTo>
                <a:lnTo>
                  <a:pt x="274573" y="1523"/>
                </a:lnTo>
                <a:lnTo>
                  <a:pt x="273430" y="1904"/>
                </a:lnTo>
                <a:lnTo>
                  <a:pt x="273050" y="2158"/>
                </a:lnTo>
                <a:lnTo>
                  <a:pt x="240029" y="21081"/>
                </a:lnTo>
                <a:lnTo>
                  <a:pt x="239394" y="21462"/>
                </a:lnTo>
                <a:lnTo>
                  <a:pt x="238886" y="21843"/>
                </a:lnTo>
                <a:lnTo>
                  <a:pt x="238505" y="22224"/>
                </a:lnTo>
                <a:lnTo>
                  <a:pt x="237997" y="22605"/>
                </a:lnTo>
                <a:lnTo>
                  <a:pt x="237235" y="24129"/>
                </a:lnTo>
                <a:lnTo>
                  <a:pt x="237108" y="24764"/>
                </a:lnTo>
                <a:lnTo>
                  <a:pt x="236981" y="31241"/>
                </a:lnTo>
                <a:lnTo>
                  <a:pt x="237108" y="32257"/>
                </a:lnTo>
                <a:lnTo>
                  <a:pt x="239394" y="34924"/>
                </a:lnTo>
                <a:lnTo>
                  <a:pt x="241045" y="34670"/>
                </a:lnTo>
                <a:lnTo>
                  <a:pt x="242188" y="34289"/>
                </a:lnTo>
                <a:lnTo>
                  <a:pt x="243585" y="33654"/>
                </a:lnTo>
                <a:lnTo>
                  <a:pt x="271271" y="18922"/>
                </a:lnTo>
                <a:lnTo>
                  <a:pt x="290321" y="18922"/>
                </a:lnTo>
                <a:lnTo>
                  <a:pt x="290321" y="2920"/>
                </a:lnTo>
                <a:lnTo>
                  <a:pt x="290067" y="2539"/>
                </a:lnTo>
                <a:lnTo>
                  <a:pt x="289432" y="1904"/>
                </a:lnTo>
                <a:lnTo>
                  <a:pt x="288670" y="1650"/>
                </a:lnTo>
                <a:lnTo>
                  <a:pt x="288035" y="1523"/>
                </a:lnTo>
                <a:lnTo>
                  <a:pt x="287146" y="1269"/>
                </a:lnTo>
                <a:lnTo>
                  <a:pt x="284733" y="1015"/>
                </a:lnTo>
                <a:close/>
              </a:path>
              <a:path w="438150" h="132079">
                <a:moveTo>
                  <a:pt x="434085" y="1904"/>
                </a:moveTo>
                <a:lnTo>
                  <a:pt x="347852" y="1904"/>
                </a:lnTo>
                <a:lnTo>
                  <a:pt x="347344" y="2031"/>
                </a:lnTo>
                <a:lnTo>
                  <a:pt x="344677" y="5968"/>
                </a:lnTo>
                <a:lnTo>
                  <a:pt x="344423" y="6984"/>
                </a:lnTo>
                <a:lnTo>
                  <a:pt x="344296" y="11683"/>
                </a:lnTo>
                <a:lnTo>
                  <a:pt x="344677" y="13461"/>
                </a:lnTo>
                <a:lnTo>
                  <a:pt x="345566" y="15112"/>
                </a:lnTo>
                <a:lnTo>
                  <a:pt x="346075" y="16128"/>
                </a:lnTo>
                <a:lnTo>
                  <a:pt x="347217" y="16763"/>
                </a:lnTo>
                <a:lnTo>
                  <a:pt x="417448" y="16763"/>
                </a:lnTo>
                <a:lnTo>
                  <a:pt x="363092" y="125475"/>
                </a:lnTo>
                <a:lnTo>
                  <a:pt x="362584" y="126364"/>
                </a:lnTo>
                <a:lnTo>
                  <a:pt x="362330" y="127126"/>
                </a:lnTo>
                <a:lnTo>
                  <a:pt x="362305" y="128523"/>
                </a:lnTo>
                <a:lnTo>
                  <a:pt x="362457" y="128904"/>
                </a:lnTo>
                <a:lnTo>
                  <a:pt x="363727" y="129666"/>
                </a:lnTo>
                <a:lnTo>
                  <a:pt x="364743" y="130047"/>
                </a:lnTo>
                <a:lnTo>
                  <a:pt x="366140" y="130174"/>
                </a:lnTo>
                <a:lnTo>
                  <a:pt x="367537" y="130428"/>
                </a:lnTo>
                <a:lnTo>
                  <a:pt x="369569" y="130555"/>
                </a:lnTo>
                <a:lnTo>
                  <a:pt x="374014" y="130555"/>
                </a:lnTo>
                <a:lnTo>
                  <a:pt x="375665" y="130428"/>
                </a:lnTo>
                <a:lnTo>
                  <a:pt x="376935" y="130428"/>
                </a:lnTo>
                <a:lnTo>
                  <a:pt x="382269" y="128523"/>
                </a:lnTo>
                <a:lnTo>
                  <a:pt x="382904" y="128142"/>
                </a:lnTo>
                <a:lnTo>
                  <a:pt x="383285" y="127507"/>
                </a:lnTo>
                <a:lnTo>
                  <a:pt x="383790" y="126364"/>
                </a:lnTo>
                <a:lnTo>
                  <a:pt x="435355" y="20319"/>
                </a:lnTo>
                <a:lnTo>
                  <a:pt x="435736" y="19430"/>
                </a:lnTo>
                <a:lnTo>
                  <a:pt x="436244" y="18541"/>
                </a:lnTo>
                <a:lnTo>
                  <a:pt x="436498" y="17779"/>
                </a:lnTo>
                <a:lnTo>
                  <a:pt x="436879" y="16890"/>
                </a:lnTo>
                <a:lnTo>
                  <a:pt x="437133" y="16001"/>
                </a:lnTo>
                <a:lnTo>
                  <a:pt x="437260" y="15112"/>
                </a:lnTo>
                <a:lnTo>
                  <a:pt x="437514" y="14223"/>
                </a:lnTo>
                <a:lnTo>
                  <a:pt x="437861" y="11683"/>
                </a:lnTo>
                <a:lnTo>
                  <a:pt x="437768" y="6476"/>
                </a:lnTo>
                <a:lnTo>
                  <a:pt x="437514" y="5587"/>
                </a:lnTo>
                <a:lnTo>
                  <a:pt x="437387" y="4698"/>
                </a:lnTo>
                <a:lnTo>
                  <a:pt x="434847" y="2158"/>
                </a:lnTo>
                <a:lnTo>
                  <a:pt x="434085" y="19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333610" y="5195696"/>
            <a:ext cx="183769" cy="12039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96773" y="5426709"/>
            <a:ext cx="1000188" cy="16743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95484" y="5184266"/>
            <a:ext cx="488188" cy="13182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64246" y="5428107"/>
            <a:ext cx="90716" cy="13182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407069" y="5429377"/>
            <a:ext cx="544031" cy="157353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2016886" y="5428107"/>
            <a:ext cx="441959" cy="132080"/>
          </a:xfrm>
          <a:custGeom>
            <a:avLst/>
            <a:gdLst/>
            <a:ahLst/>
            <a:cxnLst/>
            <a:rect l="l" t="t" r="r" b="b"/>
            <a:pathLst>
              <a:path w="441960" h="132079">
                <a:moveTo>
                  <a:pt x="78631" y="14986"/>
                </a:moveTo>
                <a:lnTo>
                  <a:pt x="43687" y="14986"/>
                </a:lnTo>
                <a:lnTo>
                  <a:pt x="47243" y="15621"/>
                </a:lnTo>
                <a:lnTo>
                  <a:pt x="50292" y="16637"/>
                </a:lnTo>
                <a:lnTo>
                  <a:pt x="64262" y="33147"/>
                </a:lnTo>
                <a:lnTo>
                  <a:pt x="64262" y="38862"/>
                </a:lnTo>
                <a:lnTo>
                  <a:pt x="45465" y="73914"/>
                </a:lnTo>
                <a:lnTo>
                  <a:pt x="33400" y="85344"/>
                </a:lnTo>
                <a:lnTo>
                  <a:pt x="4571" y="111760"/>
                </a:lnTo>
                <a:lnTo>
                  <a:pt x="3556" y="112522"/>
                </a:lnTo>
                <a:lnTo>
                  <a:pt x="2920" y="113411"/>
                </a:lnTo>
                <a:lnTo>
                  <a:pt x="1650" y="114935"/>
                </a:lnTo>
                <a:lnTo>
                  <a:pt x="0" y="125222"/>
                </a:lnTo>
                <a:lnTo>
                  <a:pt x="254" y="126111"/>
                </a:lnTo>
                <a:lnTo>
                  <a:pt x="5206" y="129921"/>
                </a:lnTo>
                <a:lnTo>
                  <a:pt x="86868" y="129921"/>
                </a:lnTo>
                <a:lnTo>
                  <a:pt x="87502" y="129794"/>
                </a:lnTo>
                <a:lnTo>
                  <a:pt x="88137" y="129413"/>
                </a:lnTo>
                <a:lnTo>
                  <a:pt x="88645" y="129159"/>
                </a:lnTo>
                <a:lnTo>
                  <a:pt x="89154" y="128778"/>
                </a:lnTo>
                <a:lnTo>
                  <a:pt x="89407" y="128143"/>
                </a:lnTo>
                <a:lnTo>
                  <a:pt x="89788" y="127508"/>
                </a:lnTo>
                <a:lnTo>
                  <a:pt x="90043" y="126746"/>
                </a:lnTo>
                <a:lnTo>
                  <a:pt x="90169" y="125730"/>
                </a:lnTo>
                <a:lnTo>
                  <a:pt x="90424" y="124841"/>
                </a:lnTo>
                <a:lnTo>
                  <a:pt x="90424" y="120396"/>
                </a:lnTo>
                <a:lnTo>
                  <a:pt x="90169" y="119507"/>
                </a:lnTo>
                <a:lnTo>
                  <a:pt x="90043" y="118618"/>
                </a:lnTo>
                <a:lnTo>
                  <a:pt x="89788" y="117856"/>
                </a:lnTo>
                <a:lnTo>
                  <a:pt x="88900" y="116713"/>
                </a:lnTo>
                <a:lnTo>
                  <a:pt x="88392" y="116205"/>
                </a:lnTo>
                <a:lnTo>
                  <a:pt x="87883" y="115951"/>
                </a:lnTo>
                <a:lnTo>
                  <a:pt x="87375" y="115570"/>
                </a:lnTo>
                <a:lnTo>
                  <a:pt x="86740" y="115443"/>
                </a:lnTo>
                <a:lnTo>
                  <a:pt x="23240" y="115443"/>
                </a:lnTo>
                <a:lnTo>
                  <a:pt x="51984" y="88778"/>
                </a:lnTo>
                <a:lnTo>
                  <a:pt x="77469" y="58674"/>
                </a:lnTo>
                <a:lnTo>
                  <a:pt x="83946" y="37338"/>
                </a:lnTo>
                <a:lnTo>
                  <a:pt x="83946" y="28702"/>
                </a:lnTo>
                <a:lnTo>
                  <a:pt x="83057" y="24384"/>
                </a:lnTo>
                <a:lnTo>
                  <a:pt x="81280" y="20320"/>
                </a:lnTo>
                <a:lnTo>
                  <a:pt x="79629" y="16383"/>
                </a:lnTo>
                <a:lnTo>
                  <a:pt x="78631" y="14986"/>
                </a:lnTo>
                <a:close/>
              </a:path>
              <a:path w="441960" h="132079">
                <a:moveTo>
                  <a:pt x="49149" y="0"/>
                </a:moveTo>
                <a:lnTo>
                  <a:pt x="37718" y="0"/>
                </a:lnTo>
                <a:lnTo>
                  <a:pt x="33527" y="381"/>
                </a:lnTo>
                <a:lnTo>
                  <a:pt x="10287" y="7620"/>
                </a:lnTo>
                <a:lnTo>
                  <a:pt x="8127" y="8763"/>
                </a:lnTo>
                <a:lnTo>
                  <a:pt x="2793" y="21590"/>
                </a:lnTo>
                <a:lnTo>
                  <a:pt x="3048" y="22606"/>
                </a:lnTo>
                <a:lnTo>
                  <a:pt x="3175" y="23368"/>
                </a:lnTo>
                <a:lnTo>
                  <a:pt x="3682" y="24638"/>
                </a:lnTo>
                <a:lnTo>
                  <a:pt x="4063" y="25019"/>
                </a:lnTo>
                <a:lnTo>
                  <a:pt x="4571" y="25273"/>
                </a:lnTo>
                <a:lnTo>
                  <a:pt x="4952" y="25527"/>
                </a:lnTo>
                <a:lnTo>
                  <a:pt x="5461" y="25654"/>
                </a:lnTo>
                <a:lnTo>
                  <a:pt x="6857" y="25654"/>
                </a:lnTo>
                <a:lnTo>
                  <a:pt x="8255" y="25146"/>
                </a:lnTo>
                <a:lnTo>
                  <a:pt x="12064" y="22860"/>
                </a:lnTo>
                <a:lnTo>
                  <a:pt x="17144" y="20320"/>
                </a:lnTo>
                <a:lnTo>
                  <a:pt x="34925" y="14986"/>
                </a:lnTo>
                <a:lnTo>
                  <a:pt x="78631" y="14986"/>
                </a:lnTo>
                <a:lnTo>
                  <a:pt x="77088" y="12827"/>
                </a:lnTo>
                <a:lnTo>
                  <a:pt x="73532" y="9779"/>
                </a:lnTo>
                <a:lnTo>
                  <a:pt x="70104" y="6731"/>
                </a:lnTo>
                <a:lnTo>
                  <a:pt x="65786" y="4318"/>
                </a:lnTo>
                <a:lnTo>
                  <a:pt x="60451" y="2540"/>
                </a:lnTo>
                <a:lnTo>
                  <a:pt x="55244" y="889"/>
                </a:lnTo>
                <a:lnTo>
                  <a:pt x="49149" y="0"/>
                </a:lnTo>
                <a:close/>
              </a:path>
              <a:path w="441960" h="132079">
                <a:moveTo>
                  <a:pt x="171704" y="0"/>
                </a:moveTo>
                <a:lnTo>
                  <a:pt x="152907" y="0"/>
                </a:lnTo>
                <a:lnTo>
                  <a:pt x="144906" y="1524"/>
                </a:lnTo>
                <a:lnTo>
                  <a:pt x="115569" y="31115"/>
                </a:lnTo>
                <a:lnTo>
                  <a:pt x="111110" y="71501"/>
                </a:lnTo>
                <a:lnTo>
                  <a:pt x="111205" y="74549"/>
                </a:lnTo>
                <a:lnTo>
                  <a:pt x="125349" y="120396"/>
                </a:lnTo>
                <a:lnTo>
                  <a:pt x="150494" y="131826"/>
                </a:lnTo>
                <a:lnTo>
                  <a:pt x="169163" y="131826"/>
                </a:lnTo>
                <a:lnTo>
                  <a:pt x="177292" y="130175"/>
                </a:lnTo>
                <a:lnTo>
                  <a:pt x="190373" y="123825"/>
                </a:lnTo>
                <a:lnTo>
                  <a:pt x="195706" y="119253"/>
                </a:lnTo>
                <a:lnTo>
                  <a:pt x="196678" y="117856"/>
                </a:lnTo>
                <a:lnTo>
                  <a:pt x="155320" y="117856"/>
                </a:lnTo>
                <a:lnTo>
                  <a:pt x="150749" y="116840"/>
                </a:lnTo>
                <a:lnTo>
                  <a:pt x="147065" y="114935"/>
                </a:lnTo>
                <a:lnTo>
                  <a:pt x="143256" y="113030"/>
                </a:lnTo>
                <a:lnTo>
                  <a:pt x="140207" y="109982"/>
                </a:lnTo>
                <a:lnTo>
                  <a:pt x="137668" y="105791"/>
                </a:lnTo>
                <a:lnTo>
                  <a:pt x="135255" y="101600"/>
                </a:lnTo>
                <a:lnTo>
                  <a:pt x="133476" y="96139"/>
                </a:lnTo>
                <a:lnTo>
                  <a:pt x="132374" y="88900"/>
                </a:lnTo>
                <a:lnTo>
                  <a:pt x="131318" y="82677"/>
                </a:lnTo>
                <a:lnTo>
                  <a:pt x="130682" y="74549"/>
                </a:lnTo>
                <a:lnTo>
                  <a:pt x="130686" y="57862"/>
                </a:lnTo>
                <a:lnTo>
                  <a:pt x="131190" y="51181"/>
                </a:lnTo>
                <a:lnTo>
                  <a:pt x="132106" y="43904"/>
                </a:lnTo>
                <a:lnTo>
                  <a:pt x="132842" y="38862"/>
                </a:lnTo>
                <a:lnTo>
                  <a:pt x="134365" y="33401"/>
                </a:lnTo>
                <a:lnTo>
                  <a:pt x="136651" y="28829"/>
                </a:lnTo>
                <a:lnTo>
                  <a:pt x="138937" y="24130"/>
                </a:lnTo>
                <a:lnTo>
                  <a:pt x="141986" y="20574"/>
                </a:lnTo>
                <a:lnTo>
                  <a:pt x="149860" y="15240"/>
                </a:lnTo>
                <a:lnTo>
                  <a:pt x="155067" y="13970"/>
                </a:lnTo>
                <a:lnTo>
                  <a:pt x="198622" y="13970"/>
                </a:lnTo>
                <a:lnTo>
                  <a:pt x="196850" y="11430"/>
                </a:lnTo>
                <a:lnTo>
                  <a:pt x="191769" y="7112"/>
                </a:lnTo>
                <a:lnTo>
                  <a:pt x="185546" y="4318"/>
                </a:lnTo>
                <a:lnTo>
                  <a:pt x="179324" y="1397"/>
                </a:lnTo>
                <a:lnTo>
                  <a:pt x="171704" y="0"/>
                </a:lnTo>
                <a:close/>
              </a:path>
              <a:path w="441960" h="132079">
                <a:moveTo>
                  <a:pt x="198622" y="13970"/>
                </a:moveTo>
                <a:lnTo>
                  <a:pt x="164973" y="13970"/>
                </a:lnTo>
                <a:lnTo>
                  <a:pt x="168148" y="14351"/>
                </a:lnTo>
                <a:lnTo>
                  <a:pt x="171069" y="15113"/>
                </a:lnTo>
                <a:lnTo>
                  <a:pt x="173862" y="16002"/>
                </a:lnTo>
                <a:lnTo>
                  <a:pt x="176530" y="17272"/>
                </a:lnTo>
                <a:lnTo>
                  <a:pt x="178688" y="19177"/>
                </a:lnTo>
                <a:lnTo>
                  <a:pt x="180975" y="20955"/>
                </a:lnTo>
                <a:lnTo>
                  <a:pt x="190626" y="49530"/>
                </a:lnTo>
                <a:lnTo>
                  <a:pt x="191262" y="54610"/>
                </a:lnTo>
                <a:lnTo>
                  <a:pt x="191406" y="57862"/>
                </a:lnTo>
                <a:lnTo>
                  <a:pt x="191443" y="72792"/>
                </a:lnTo>
                <a:lnTo>
                  <a:pt x="191053" y="79708"/>
                </a:lnTo>
                <a:lnTo>
                  <a:pt x="174879" y="114935"/>
                </a:lnTo>
                <a:lnTo>
                  <a:pt x="164845" y="117856"/>
                </a:lnTo>
                <a:lnTo>
                  <a:pt x="196678" y="117856"/>
                </a:lnTo>
                <a:lnTo>
                  <a:pt x="210534" y="79708"/>
                </a:lnTo>
                <a:lnTo>
                  <a:pt x="211186" y="66167"/>
                </a:lnTo>
                <a:lnTo>
                  <a:pt x="211038" y="57862"/>
                </a:lnTo>
                <a:lnTo>
                  <a:pt x="200660" y="16891"/>
                </a:lnTo>
                <a:lnTo>
                  <a:pt x="198622" y="13970"/>
                </a:lnTo>
                <a:close/>
              </a:path>
              <a:path w="441960" h="132079">
                <a:moveTo>
                  <a:pt x="319024" y="116205"/>
                </a:moveTo>
                <a:lnTo>
                  <a:pt x="242315" y="116205"/>
                </a:lnTo>
                <a:lnTo>
                  <a:pt x="241681" y="116459"/>
                </a:lnTo>
                <a:lnTo>
                  <a:pt x="241300" y="116713"/>
                </a:lnTo>
                <a:lnTo>
                  <a:pt x="240792" y="116967"/>
                </a:lnTo>
                <a:lnTo>
                  <a:pt x="238887" y="122047"/>
                </a:lnTo>
                <a:lnTo>
                  <a:pt x="238887" y="124460"/>
                </a:lnTo>
                <a:lnTo>
                  <a:pt x="241426" y="129540"/>
                </a:lnTo>
                <a:lnTo>
                  <a:pt x="241807" y="129794"/>
                </a:lnTo>
                <a:lnTo>
                  <a:pt x="242315" y="129921"/>
                </a:lnTo>
                <a:lnTo>
                  <a:pt x="319024" y="129921"/>
                </a:lnTo>
                <a:lnTo>
                  <a:pt x="322452" y="124460"/>
                </a:lnTo>
                <a:lnTo>
                  <a:pt x="322452" y="121031"/>
                </a:lnTo>
                <a:lnTo>
                  <a:pt x="322199" y="120142"/>
                </a:lnTo>
                <a:lnTo>
                  <a:pt x="322071" y="119253"/>
                </a:lnTo>
                <a:lnTo>
                  <a:pt x="321818" y="118618"/>
                </a:lnTo>
                <a:lnTo>
                  <a:pt x="321437" y="117983"/>
                </a:lnTo>
                <a:lnTo>
                  <a:pt x="320675" y="116967"/>
                </a:lnTo>
                <a:lnTo>
                  <a:pt x="319658" y="116459"/>
                </a:lnTo>
                <a:lnTo>
                  <a:pt x="319024" y="116205"/>
                </a:lnTo>
                <a:close/>
              </a:path>
              <a:path w="441960" h="132079">
                <a:moveTo>
                  <a:pt x="292354" y="18923"/>
                </a:moveTo>
                <a:lnTo>
                  <a:pt x="273050" y="18923"/>
                </a:lnTo>
                <a:lnTo>
                  <a:pt x="273050" y="116205"/>
                </a:lnTo>
                <a:lnTo>
                  <a:pt x="292354" y="116205"/>
                </a:lnTo>
                <a:lnTo>
                  <a:pt x="292354" y="18923"/>
                </a:lnTo>
                <a:close/>
              </a:path>
              <a:path w="441960" h="132079">
                <a:moveTo>
                  <a:pt x="286638" y="1016"/>
                </a:moveTo>
                <a:lnTo>
                  <a:pt x="279145" y="1016"/>
                </a:lnTo>
                <a:lnTo>
                  <a:pt x="278256" y="1143"/>
                </a:lnTo>
                <a:lnTo>
                  <a:pt x="276987" y="1397"/>
                </a:lnTo>
                <a:lnTo>
                  <a:pt x="275463" y="1778"/>
                </a:lnTo>
                <a:lnTo>
                  <a:pt x="275208" y="1905"/>
                </a:lnTo>
                <a:lnTo>
                  <a:pt x="274827" y="2159"/>
                </a:lnTo>
                <a:lnTo>
                  <a:pt x="241554" y="21082"/>
                </a:lnTo>
                <a:lnTo>
                  <a:pt x="239013" y="23622"/>
                </a:lnTo>
                <a:lnTo>
                  <a:pt x="238760" y="24130"/>
                </a:lnTo>
                <a:lnTo>
                  <a:pt x="238506" y="24765"/>
                </a:lnTo>
                <a:lnTo>
                  <a:pt x="238506" y="25654"/>
                </a:lnTo>
                <a:lnTo>
                  <a:pt x="238251" y="27305"/>
                </a:lnTo>
                <a:lnTo>
                  <a:pt x="238251" y="29972"/>
                </a:lnTo>
                <a:lnTo>
                  <a:pt x="238379" y="31242"/>
                </a:lnTo>
                <a:lnTo>
                  <a:pt x="240792" y="34925"/>
                </a:lnTo>
                <a:lnTo>
                  <a:pt x="242569" y="34671"/>
                </a:lnTo>
                <a:lnTo>
                  <a:pt x="243712" y="34290"/>
                </a:lnTo>
                <a:lnTo>
                  <a:pt x="245110" y="33655"/>
                </a:lnTo>
                <a:lnTo>
                  <a:pt x="273050" y="18923"/>
                </a:lnTo>
                <a:lnTo>
                  <a:pt x="292354" y="18923"/>
                </a:lnTo>
                <a:lnTo>
                  <a:pt x="292354" y="3302"/>
                </a:lnTo>
                <a:lnTo>
                  <a:pt x="292226" y="2921"/>
                </a:lnTo>
                <a:lnTo>
                  <a:pt x="291973" y="2540"/>
                </a:lnTo>
                <a:lnTo>
                  <a:pt x="291338" y="1905"/>
                </a:lnTo>
                <a:lnTo>
                  <a:pt x="290575" y="1651"/>
                </a:lnTo>
                <a:lnTo>
                  <a:pt x="289940" y="1524"/>
                </a:lnTo>
                <a:lnTo>
                  <a:pt x="289051" y="1270"/>
                </a:lnTo>
                <a:lnTo>
                  <a:pt x="286638" y="1016"/>
                </a:lnTo>
                <a:close/>
              </a:path>
              <a:path w="441960" h="132079">
                <a:moveTo>
                  <a:pt x="437769" y="1905"/>
                </a:moveTo>
                <a:lnTo>
                  <a:pt x="350774" y="1905"/>
                </a:lnTo>
                <a:lnTo>
                  <a:pt x="350265" y="2032"/>
                </a:lnTo>
                <a:lnTo>
                  <a:pt x="349757" y="2286"/>
                </a:lnTo>
                <a:lnTo>
                  <a:pt x="349123" y="2540"/>
                </a:lnTo>
                <a:lnTo>
                  <a:pt x="347218" y="8001"/>
                </a:lnTo>
                <a:lnTo>
                  <a:pt x="347218" y="11684"/>
                </a:lnTo>
                <a:lnTo>
                  <a:pt x="347599" y="13462"/>
                </a:lnTo>
                <a:lnTo>
                  <a:pt x="348488" y="15113"/>
                </a:lnTo>
                <a:lnTo>
                  <a:pt x="348995" y="16129"/>
                </a:lnTo>
                <a:lnTo>
                  <a:pt x="350012" y="16764"/>
                </a:lnTo>
                <a:lnTo>
                  <a:pt x="420877" y="16764"/>
                </a:lnTo>
                <a:lnTo>
                  <a:pt x="366140" y="125476"/>
                </a:lnTo>
                <a:lnTo>
                  <a:pt x="365632" y="126365"/>
                </a:lnTo>
                <a:lnTo>
                  <a:pt x="365379" y="127127"/>
                </a:lnTo>
                <a:lnTo>
                  <a:pt x="365251" y="128270"/>
                </a:lnTo>
                <a:lnTo>
                  <a:pt x="365506" y="128905"/>
                </a:lnTo>
                <a:lnTo>
                  <a:pt x="366775" y="129667"/>
                </a:lnTo>
                <a:lnTo>
                  <a:pt x="367919" y="130048"/>
                </a:lnTo>
                <a:lnTo>
                  <a:pt x="369315" y="130175"/>
                </a:lnTo>
                <a:lnTo>
                  <a:pt x="370713" y="130429"/>
                </a:lnTo>
                <a:lnTo>
                  <a:pt x="372618" y="130556"/>
                </a:lnTo>
                <a:lnTo>
                  <a:pt x="377189" y="130556"/>
                </a:lnTo>
                <a:lnTo>
                  <a:pt x="378840" y="130429"/>
                </a:lnTo>
                <a:lnTo>
                  <a:pt x="380111" y="130429"/>
                </a:lnTo>
                <a:lnTo>
                  <a:pt x="387093" y="126365"/>
                </a:lnTo>
                <a:lnTo>
                  <a:pt x="439038" y="20320"/>
                </a:lnTo>
                <a:lnTo>
                  <a:pt x="439546" y="19431"/>
                </a:lnTo>
                <a:lnTo>
                  <a:pt x="439927" y="18542"/>
                </a:lnTo>
                <a:lnTo>
                  <a:pt x="440181" y="17780"/>
                </a:lnTo>
                <a:lnTo>
                  <a:pt x="440563" y="16891"/>
                </a:lnTo>
                <a:lnTo>
                  <a:pt x="441070" y="15113"/>
                </a:lnTo>
                <a:lnTo>
                  <a:pt x="441543" y="11684"/>
                </a:lnTo>
                <a:lnTo>
                  <a:pt x="441579" y="6477"/>
                </a:lnTo>
                <a:lnTo>
                  <a:pt x="441070" y="4699"/>
                </a:lnTo>
                <a:lnTo>
                  <a:pt x="440817" y="3937"/>
                </a:lnTo>
                <a:lnTo>
                  <a:pt x="439927" y="2794"/>
                </a:lnTo>
                <a:lnTo>
                  <a:pt x="439293" y="2286"/>
                </a:lnTo>
                <a:lnTo>
                  <a:pt x="438531" y="2159"/>
                </a:lnTo>
                <a:lnTo>
                  <a:pt x="437769" y="19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529839" y="5462015"/>
            <a:ext cx="346964" cy="97917"/>
          </a:xfrm>
          <a:prstGeom prst="rect">
            <a:avLst/>
          </a:prstGeom>
        </p:spPr>
      </p:pic>
      <p:sp>
        <p:nvSpPr>
          <p:cNvPr id="25" name="object 25"/>
          <p:cNvSpPr/>
          <p:nvPr/>
        </p:nvSpPr>
        <p:spPr>
          <a:xfrm>
            <a:off x="2945002" y="5420105"/>
            <a:ext cx="297815" cy="140335"/>
          </a:xfrm>
          <a:custGeom>
            <a:avLst/>
            <a:gdLst/>
            <a:ahLst/>
            <a:cxnLst/>
            <a:rect l="l" t="t" r="r" b="b"/>
            <a:pathLst>
              <a:path w="297814" h="140335">
                <a:moveTo>
                  <a:pt x="36195" y="57404"/>
                </a:moveTo>
                <a:lnTo>
                  <a:pt x="17780" y="57404"/>
                </a:lnTo>
                <a:lnTo>
                  <a:pt x="17780" y="114554"/>
                </a:lnTo>
                <a:lnTo>
                  <a:pt x="18288" y="118999"/>
                </a:lnTo>
                <a:lnTo>
                  <a:pt x="20176" y="125603"/>
                </a:lnTo>
                <a:lnTo>
                  <a:pt x="20447" y="126619"/>
                </a:lnTo>
                <a:lnTo>
                  <a:pt x="22225" y="129794"/>
                </a:lnTo>
                <a:lnTo>
                  <a:pt x="24758" y="132334"/>
                </a:lnTo>
                <a:lnTo>
                  <a:pt x="27051" y="134747"/>
                </a:lnTo>
                <a:lnTo>
                  <a:pt x="30099" y="136525"/>
                </a:lnTo>
                <a:lnTo>
                  <a:pt x="33782" y="137795"/>
                </a:lnTo>
                <a:lnTo>
                  <a:pt x="37465" y="138938"/>
                </a:lnTo>
                <a:lnTo>
                  <a:pt x="42037" y="139573"/>
                </a:lnTo>
                <a:lnTo>
                  <a:pt x="48895" y="139573"/>
                </a:lnTo>
                <a:lnTo>
                  <a:pt x="65278" y="133477"/>
                </a:lnTo>
                <a:lnTo>
                  <a:pt x="65659" y="132334"/>
                </a:lnTo>
                <a:lnTo>
                  <a:pt x="65639" y="126619"/>
                </a:lnTo>
                <a:lnTo>
                  <a:pt x="65483" y="125603"/>
                </a:lnTo>
                <a:lnTo>
                  <a:pt x="45085" y="125603"/>
                </a:lnTo>
                <a:lnTo>
                  <a:pt x="41402" y="124079"/>
                </a:lnTo>
                <a:lnTo>
                  <a:pt x="39370" y="120904"/>
                </a:lnTo>
                <a:lnTo>
                  <a:pt x="37211" y="117856"/>
                </a:lnTo>
                <a:lnTo>
                  <a:pt x="36195" y="113157"/>
                </a:lnTo>
                <a:lnTo>
                  <a:pt x="36195" y="57404"/>
                </a:lnTo>
                <a:close/>
              </a:path>
              <a:path w="297814" h="140335">
                <a:moveTo>
                  <a:pt x="63881" y="122936"/>
                </a:moveTo>
                <a:lnTo>
                  <a:pt x="62611" y="122936"/>
                </a:lnTo>
                <a:lnTo>
                  <a:pt x="61976" y="123063"/>
                </a:lnTo>
                <a:lnTo>
                  <a:pt x="60452" y="123571"/>
                </a:lnTo>
                <a:lnTo>
                  <a:pt x="59563" y="123952"/>
                </a:lnTo>
                <a:lnTo>
                  <a:pt x="58547" y="124206"/>
                </a:lnTo>
                <a:lnTo>
                  <a:pt x="56261" y="124968"/>
                </a:lnTo>
                <a:lnTo>
                  <a:pt x="53594" y="125476"/>
                </a:lnTo>
                <a:lnTo>
                  <a:pt x="52070" y="125603"/>
                </a:lnTo>
                <a:lnTo>
                  <a:pt x="65483" y="125603"/>
                </a:lnTo>
                <a:lnTo>
                  <a:pt x="65373" y="124968"/>
                </a:lnTo>
                <a:lnTo>
                  <a:pt x="65278" y="124587"/>
                </a:lnTo>
                <a:lnTo>
                  <a:pt x="65087" y="124206"/>
                </a:lnTo>
                <a:lnTo>
                  <a:pt x="64992" y="123952"/>
                </a:lnTo>
                <a:lnTo>
                  <a:pt x="64897" y="123571"/>
                </a:lnTo>
                <a:lnTo>
                  <a:pt x="64643" y="123317"/>
                </a:lnTo>
                <a:lnTo>
                  <a:pt x="64262" y="123063"/>
                </a:lnTo>
                <a:lnTo>
                  <a:pt x="63881" y="122936"/>
                </a:lnTo>
                <a:close/>
              </a:path>
              <a:path w="297814" h="140335">
                <a:moveTo>
                  <a:pt x="62611" y="43815"/>
                </a:moveTo>
                <a:lnTo>
                  <a:pt x="3175" y="43815"/>
                </a:lnTo>
                <a:lnTo>
                  <a:pt x="2667" y="43942"/>
                </a:lnTo>
                <a:lnTo>
                  <a:pt x="2159" y="44196"/>
                </a:lnTo>
                <a:lnTo>
                  <a:pt x="1651" y="44323"/>
                </a:lnTo>
                <a:lnTo>
                  <a:pt x="0" y="49403"/>
                </a:lnTo>
                <a:lnTo>
                  <a:pt x="0" y="52959"/>
                </a:lnTo>
                <a:lnTo>
                  <a:pt x="381" y="54737"/>
                </a:lnTo>
                <a:lnTo>
                  <a:pt x="1651" y="56769"/>
                </a:lnTo>
                <a:lnTo>
                  <a:pt x="2540" y="57404"/>
                </a:lnTo>
                <a:lnTo>
                  <a:pt x="63246" y="57404"/>
                </a:lnTo>
                <a:lnTo>
                  <a:pt x="64135" y="56769"/>
                </a:lnTo>
                <a:lnTo>
                  <a:pt x="65405" y="54737"/>
                </a:lnTo>
                <a:lnTo>
                  <a:pt x="65786" y="52959"/>
                </a:lnTo>
                <a:lnTo>
                  <a:pt x="65659" y="48260"/>
                </a:lnTo>
                <a:lnTo>
                  <a:pt x="65405" y="46609"/>
                </a:lnTo>
                <a:lnTo>
                  <a:pt x="65151" y="45847"/>
                </a:lnTo>
                <a:lnTo>
                  <a:pt x="64770" y="45339"/>
                </a:lnTo>
                <a:lnTo>
                  <a:pt x="64516" y="44831"/>
                </a:lnTo>
                <a:lnTo>
                  <a:pt x="64135" y="44323"/>
                </a:lnTo>
                <a:lnTo>
                  <a:pt x="63627" y="44196"/>
                </a:lnTo>
                <a:lnTo>
                  <a:pt x="63246" y="43942"/>
                </a:lnTo>
                <a:lnTo>
                  <a:pt x="62611" y="43815"/>
                </a:lnTo>
                <a:close/>
              </a:path>
              <a:path w="297814" h="140335">
                <a:moveTo>
                  <a:pt x="28829" y="19431"/>
                </a:moveTo>
                <a:lnTo>
                  <a:pt x="25146" y="19431"/>
                </a:lnTo>
                <a:lnTo>
                  <a:pt x="23622" y="19558"/>
                </a:lnTo>
                <a:lnTo>
                  <a:pt x="20320" y="19939"/>
                </a:lnTo>
                <a:lnTo>
                  <a:pt x="19685" y="20320"/>
                </a:lnTo>
                <a:lnTo>
                  <a:pt x="18923" y="20574"/>
                </a:lnTo>
                <a:lnTo>
                  <a:pt x="18415" y="20955"/>
                </a:lnTo>
                <a:lnTo>
                  <a:pt x="17907" y="21717"/>
                </a:lnTo>
                <a:lnTo>
                  <a:pt x="17780" y="22098"/>
                </a:lnTo>
                <a:lnTo>
                  <a:pt x="17780" y="43815"/>
                </a:lnTo>
                <a:lnTo>
                  <a:pt x="36195" y="43815"/>
                </a:lnTo>
                <a:lnTo>
                  <a:pt x="36195" y="22098"/>
                </a:lnTo>
                <a:lnTo>
                  <a:pt x="36068" y="21717"/>
                </a:lnTo>
                <a:lnTo>
                  <a:pt x="35560" y="20955"/>
                </a:lnTo>
                <a:lnTo>
                  <a:pt x="35052" y="20574"/>
                </a:lnTo>
                <a:lnTo>
                  <a:pt x="34290" y="20320"/>
                </a:lnTo>
                <a:lnTo>
                  <a:pt x="33655" y="19939"/>
                </a:lnTo>
                <a:lnTo>
                  <a:pt x="32766" y="19812"/>
                </a:lnTo>
                <a:lnTo>
                  <a:pt x="30353" y="19558"/>
                </a:lnTo>
                <a:lnTo>
                  <a:pt x="28829" y="19431"/>
                </a:lnTo>
                <a:close/>
              </a:path>
              <a:path w="297814" h="140335">
                <a:moveTo>
                  <a:pt x="102235" y="0"/>
                </a:moveTo>
                <a:lnTo>
                  <a:pt x="98552" y="0"/>
                </a:lnTo>
                <a:lnTo>
                  <a:pt x="97028" y="127"/>
                </a:lnTo>
                <a:lnTo>
                  <a:pt x="91186" y="2667"/>
                </a:lnTo>
                <a:lnTo>
                  <a:pt x="91186" y="136017"/>
                </a:lnTo>
                <a:lnTo>
                  <a:pt x="91313" y="136398"/>
                </a:lnTo>
                <a:lnTo>
                  <a:pt x="91821" y="137160"/>
                </a:lnTo>
                <a:lnTo>
                  <a:pt x="92329" y="137414"/>
                </a:lnTo>
                <a:lnTo>
                  <a:pt x="92964" y="137668"/>
                </a:lnTo>
                <a:lnTo>
                  <a:pt x="93726" y="138049"/>
                </a:lnTo>
                <a:lnTo>
                  <a:pt x="94615" y="138176"/>
                </a:lnTo>
                <a:lnTo>
                  <a:pt x="97028" y="138430"/>
                </a:lnTo>
                <a:lnTo>
                  <a:pt x="98552" y="138557"/>
                </a:lnTo>
                <a:lnTo>
                  <a:pt x="102235" y="138557"/>
                </a:lnTo>
                <a:lnTo>
                  <a:pt x="103759" y="138430"/>
                </a:lnTo>
                <a:lnTo>
                  <a:pt x="107061" y="138049"/>
                </a:lnTo>
                <a:lnTo>
                  <a:pt x="107696" y="137668"/>
                </a:lnTo>
                <a:lnTo>
                  <a:pt x="108331" y="137414"/>
                </a:lnTo>
                <a:lnTo>
                  <a:pt x="108839" y="137160"/>
                </a:lnTo>
                <a:lnTo>
                  <a:pt x="109220" y="136779"/>
                </a:lnTo>
                <a:lnTo>
                  <a:pt x="109474" y="136398"/>
                </a:lnTo>
                <a:lnTo>
                  <a:pt x="109601" y="136017"/>
                </a:lnTo>
                <a:lnTo>
                  <a:pt x="109601" y="73152"/>
                </a:lnTo>
                <a:lnTo>
                  <a:pt x="114681" y="67564"/>
                </a:lnTo>
                <a:lnTo>
                  <a:pt x="119507" y="63373"/>
                </a:lnTo>
                <a:lnTo>
                  <a:pt x="124206" y="60452"/>
                </a:lnTo>
                <a:lnTo>
                  <a:pt x="128778" y="57531"/>
                </a:lnTo>
                <a:lnTo>
                  <a:pt x="132103" y="56515"/>
                </a:lnTo>
                <a:lnTo>
                  <a:pt x="109601" y="56515"/>
                </a:lnTo>
                <a:lnTo>
                  <a:pt x="109601" y="2667"/>
                </a:lnTo>
                <a:lnTo>
                  <a:pt x="103759" y="127"/>
                </a:lnTo>
                <a:lnTo>
                  <a:pt x="102235" y="0"/>
                </a:lnTo>
                <a:close/>
              </a:path>
              <a:path w="297814" h="140335">
                <a:moveTo>
                  <a:pt x="172513" y="56134"/>
                </a:moveTo>
                <a:lnTo>
                  <a:pt x="141605" y="56134"/>
                </a:lnTo>
                <a:lnTo>
                  <a:pt x="144780" y="56642"/>
                </a:lnTo>
                <a:lnTo>
                  <a:pt x="147447" y="57912"/>
                </a:lnTo>
                <a:lnTo>
                  <a:pt x="159512" y="136398"/>
                </a:lnTo>
                <a:lnTo>
                  <a:pt x="159766" y="136779"/>
                </a:lnTo>
                <a:lnTo>
                  <a:pt x="160147" y="137160"/>
                </a:lnTo>
                <a:lnTo>
                  <a:pt x="160655" y="137414"/>
                </a:lnTo>
                <a:lnTo>
                  <a:pt x="161290" y="137668"/>
                </a:lnTo>
                <a:lnTo>
                  <a:pt x="161925" y="138049"/>
                </a:lnTo>
                <a:lnTo>
                  <a:pt x="162814" y="138176"/>
                </a:lnTo>
                <a:lnTo>
                  <a:pt x="165227" y="138430"/>
                </a:lnTo>
                <a:lnTo>
                  <a:pt x="166751" y="138557"/>
                </a:lnTo>
                <a:lnTo>
                  <a:pt x="170434" y="138557"/>
                </a:lnTo>
                <a:lnTo>
                  <a:pt x="171958" y="138430"/>
                </a:lnTo>
                <a:lnTo>
                  <a:pt x="174371" y="138176"/>
                </a:lnTo>
                <a:lnTo>
                  <a:pt x="175260" y="138049"/>
                </a:lnTo>
                <a:lnTo>
                  <a:pt x="175895" y="137668"/>
                </a:lnTo>
                <a:lnTo>
                  <a:pt x="176657" y="137414"/>
                </a:lnTo>
                <a:lnTo>
                  <a:pt x="177038" y="137160"/>
                </a:lnTo>
                <a:lnTo>
                  <a:pt x="177419" y="136779"/>
                </a:lnTo>
                <a:lnTo>
                  <a:pt x="177673" y="136398"/>
                </a:lnTo>
                <a:lnTo>
                  <a:pt x="177608" y="73152"/>
                </a:lnTo>
                <a:lnTo>
                  <a:pt x="177165" y="69342"/>
                </a:lnTo>
                <a:lnTo>
                  <a:pt x="176022" y="64770"/>
                </a:lnTo>
                <a:lnTo>
                  <a:pt x="174752" y="60325"/>
                </a:lnTo>
                <a:lnTo>
                  <a:pt x="172720" y="56388"/>
                </a:lnTo>
                <a:lnTo>
                  <a:pt x="172513" y="56134"/>
                </a:lnTo>
                <a:close/>
              </a:path>
              <a:path w="297814" h="140335">
                <a:moveTo>
                  <a:pt x="148463" y="41910"/>
                </a:moveTo>
                <a:lnTo>
                  <a:pt x="136398" y="41910"/>
                </a:lnTo>
                <a:lnTo>
                  <a:pt x="130937" y="43180"/>
                </a:lnTo>
                <a:lnTo>
                  <a:pt x="125603" y="45593"/>
                </a:lnTo>
                <a:lnTo>
                  <a:pt x="120269" y="47879"/>
                </a:lnTo>
                <a:lnTo>
                  <a:pt x="114935" y="51562"/>
                </a:lnTo>
                <a:lnTo>
                  <a:pt x="109601" y="56515"/>
                </a:lnTo>
                <a:lnTo>
                  <a:pt x="132103" y="56515"/>
                </a:lnTo>
                <a:lnTo>
                  <a:pt x="133350" y="56134"/>
                </a:lnTo>
                <a:lnTo>
                  <a:pt x="172513" y="56134"/>
                </a:lnTo>
                <a:lnTo>
                  <a:pt x="169926" y="52959"/>
                </a:lnTo>
                <a:lnTo>
                  <a:pt x="167005" y="49657"/>
                </a:lnTo>
                <a:lnTo>
                  <a:pt x="163322" y="46990"/>
                </a:lnTo>
                <a:lnTo>
                  <a:pt x="154178" y="42926"/>
                </a:lnTo>
                <a:lnTo>
                  <a:pt x="148463" y="41910"/>
                </a:lnTo>
                <a:close/>
              </a:path>
              <a:path w="297814" h="140335">
                <a:moveTo>
                  <a:pt x="261112" y="41910"/>
                </a:moveTo>
                <a:lnTo>
                  <a:pt x="245745" y="41910"/>
                </a:lnTo>
                <a:lnTo>
                  <a:pt x="239141" y="43053"/>
                </a:lnTo>
                <a:lnTo>
                  <a:pt x="208153" y="70612"/>
                </a:lnTo>
                <a:lnTo>
                  <a:pt x="204851" y="83693"/>
                </a:lnTo>
                <a:lnTo>
                  <a:pt x="204851" y="99314"/>
                </a:lnTo>
                <a:lnTo>
                  <a:pt x="227203" y="134747"/>
                </a:lnTo>
                <a:lnTo>
                  <a:pt x="246888" y="139827"/>
                </a:lnTo>
                <a:lnTo>
                  <a:pt x="259969" y="139827"/>
                </a:lnTo>
                <a:lnTo>
                  <a:pt x="292481" y="130937"/>
                </a:lnTo>
                <a:lnTo>
                  <a:pt x="292735" y="130556"/>
                </a:lnTo>
                <a:lnTo>
                  <a:pt x="292735" y="130048"/>
                </a:lnTo>
                <a:lnTo>
                  <a:pt x="292989" y="129032"/>
                </a:lnTo>
                <a:lnTo>
                  <a:pt x="293243" y="126492"/>
                </a:lnTo>
                <a:lnTo>
                  <a:pt x="250825" y="126492"/>
                </a:lnTo>
                <a:lnTo>
                  <a:pt x="245745" y="125730"/>
                </a:lnTo>
                <a:lnTo>
                  <a:pt x="241554" y="124206"/>
                </a:lnTo>
                <a:lnTo>
                  <a:pt x="237236" y="122809"/>
                </a:lnTo>
                <a:lnTo>
                  <a:pt x="223901" y="94234"/>
                </a:lnTo>
                <a:lnTo>
                  <a:pt x="292100" y="94234"/>
                </a:lnTo>
                <a:lnTo>
                  <a:pt x="293751" y="93599"/>
                </a:lnTo>
                <a:lnTo>
                  <a:pt x="295275" y="92583"/>
                </a:lnTo>
                <a:lnTo>
                  <a:pt x="296672" y="91440"/>
                </a:lnTo>
                <a:lnTo>
                  <a:pt x="297434" y="89662"/>
                </a:lnTo>
                <a:lnTo>
                  <a:pt x="297434" y="82169"/>
                </a:lnTo>
                <a:lnTo>
                  <a:pt x="223901" y="82169"/>
                </a:lnTo>
                <a:lnTo>
                  <a:pt x="224155" y="78613"/>
                </a:lnTo>
                <a:lnTo>
                  <a:pt x="240157" y="57023"/>
                </a:lnTo>
                <a:lnTo>
                  <a:pt x="243586" y="55499"/>
                </a:lnTo>
                <a:lnTo>
                  <a:pt x="247650" y="54737"/>
                </a:lnTo>
                <a:lnTo>
                  <a:pt x="287375" y="54737"/>
                </a:lnTo>
                <a:lnTo>
                  <a:pt x="283464" y="50546"/>
                </a:lnTo>
                <a:lnTo>
                  <a:pt x="278892" y="47498"/>
                </a:lnTo>
                <a:lnTo>
                  <a:pt x="273304" y="45339"/>
                </a:lnTo>
                <a:lnTo>
                  <a:pt x="267843" y="43053"/>
                </a:lnTo>
                <a:lnTo>
                  <a:pt x="261112" y="41910"/>
                </a:lnTo>
                <a:close/>
              </a:path>
              <a:path w="297814" h="140335">
                <a:moveTo>
                  <a:pt x="290703" y="119761"/>
                </a:moveTo>
                <a:lnTo>
                  <a:pt x="289306" y="119761"/>
                </a:lnTo>
                <a:lnTo>
                  <a:pt x="287909" y="120142"/>
                </a:lnTo>
                <a:lnTo>
                  <a:pt x="286131" y="120904"/>
                </a:lnTo>
                <a:lnTo>
                  <a:pt x="282194" y="122301"/>
                </a:lnTo>
                <a:lnTo>
                  <a:pt x="279400" y="123190"/>
                </a:lnTo>
                <a:lnTo>
                  <a:pt x="276733" y="124079"/>
                </a:lnTo>
                <a:lnTo>
                  <a:pt x="273431" y="124841"/>
                </a:lnTo>
                <a:lnTo>
                  <a:pt x="269748" y="125476"/>
                </a:lnTo>
                <a:lnTo>
                  <a:pt x="265938" y="126238"/>
                </a:lnTo>
                <a:lnTo>
                  <a:pt x="261747" y="126492"/>
                </a:lnTo>
                <a:lnTo>
                  <a:pt x="293243" y="126492"/>
                </a:lnTo>
                <a:lnTo>
                  <a:pt x="293124" y="124079"/>
                </a:lnTo>
                <a:lnTo>
                  <a:pt x="291211" y="119888"/>
                </a:lnTo>
                <a:lnTo>
                  <a:pt x="290703" y="119761"/>
                </a:lnTo>
                <a:close/>
              </a:path>
              <a:path w="297814" h="140335">
                <a:moveTo>
                  <a:pt x="287375" y="54737"/>
                </a:moveTo>
                <a:lnTo>
                  <a:pt x="261112" y="54737"/>
                </a:lnTo>
                <a:lnTo>
                  <a:pt x="267843" y="57150"/>
                </a:lnTo>
                <a:lnTo>
                  <a:pt x="272415" y="61976"/>
                </a:lnTo>
                <a:lnTo>
                  <a:pt x="276987" y="66929"/>
                </a:lnTo>
                <a:lnTo>
                  <a:pt x="279146" y="73660"/>
                </a:lnTo>
                <a:lnTo>
                  <a:pt x="278892" y="82169"/>
                </a:lnTo>
                <a:lnTo>
                  <a:pt x="297434" y="82169"/>
                </a:lnTo>
                <a:lnTo>
                  <a:pt x="297434" y="78232"/>
                </a:lnTo>
                <a:lnTo>
                  <a:pt x="296545" y="72771"/>
                </a:lnTo>
                <a:lnTo>
                  <a:pt x="293243" y="62611"/>
                </a:lnTo>
                <a:lnTo>
                  <a:pt x="290576" y="58166"/>
                </a:lnTo>
                <a:lnTo>
                  <a:pt x="287375" y="547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313938" y="5462015"/>
            <a:ext cx="400050" cy="132080"/>
          </a:xfrm>
          <a:custGeom>
            <a:avLst/>
            <a:gdLst/>
            <a:ahLst/>
            <a:cxnLst/>
            <a:rect l="l" t="t" r="r" b="b"/>
            <a:pathLst>
              <a:path w="400050" h="132079">
                <a:moveTo>
                  <a:pt x="13208" y="1397"/>
                </a:moveTo>
                <a:lnTo>
                  <a:pt x="6985" y="1397"/>
                </a:lnTo>
                <a:lnTo>
                  <a:pt x="5079" y="1524"/>
                </a:lnTo>
                <a:lnTo>
                  <a:pt x="0" y="5207"/>
                </a:lnTo>
                <a:lnTo>
                  <a:pt x="253" y="6350"/>
                </a:lnTo>
                <a:lnTo>
                  <a:pt x="888" y="7747"/>
                </a:lnTo>
                <a:lnTo>
                  <a:pt x="36829" y="92837"/>
                </a:lnTo>
                <a:lnTo>
                  <a:pt x="39877" y="96012"/>
                </a:lnTo>
                <a:lnTo>
                  <a:pt x="26035" y="126987"/>
                </a:lnTo>
                <a:lnTo>
                  <a:pt x="25653" y="127914"/>
                </a:lnTo>
                <a:lnTo>
                  <a:pt x="25526" y="130022"/>
                </a:lnTo>
                <a:lnTo>
                  <a:pt x="25908" y="130556"/>
                </a:lnTo>
                <a:lnTo>
                  <a:pt x="27177" y="131343"/>
                </a:lnTo>
                <a:lnTo>
                  <a:pt x="28066" y="131622"/>
                </a:lnTo>
                <a:lnTo>
                  <a:pt x="30479" y="131953"/>
                </a:lnTo>
                <a:lnTo>
                  <a:pt x="32003" y="132041"/>
                </a:lnTo>
                <a:lnTo>
                  <a:pt x="37719" y="132041"/>
                </a:lnTo>
                <a:lnTo>
                  <a:pt x="40512" y="131762"/>
                </a:lnTo>
                <a:lnTo>
                  <a:pt x="42290" y="131191"/>
                </a:lnTo>
                <a:lnTo>
                  <a:pt x="44196" y="130632"/>
                </a:lnTo>
                <a:lnTo>
                  <a:pt x="45338" y="129832"/>
                </a:lnTo>
                <a:lnTo>
                  <a:pt x="45746" y="128701"/>
                </a:lnTo>
                <a:lnTo>
                  <a:pt x="59285" y="95758"/>
                </a:lnTo>
                <a:lnTo>
                  <a:pt x="67045" y="76708"/>
                </a:lnTo>
                <a:lnTo>
                  <a:pt x="48895" y="76708"/>
                </a:lnTo>
                <a:lnTo>
                  <a:pt x="20065" y="5207"/>
                </a:lnTo>
                <a:lnTo>
                  <a:pt x="15748" y="1651"/>
                </a:lnTo>
                <a:lnTo>
                  <a:pt x="13208" y="1397"/>
                </a:lnTo>
                <a:close/>
              </a:path>
              <a:path w="400050" h="132079">
                <a:moveTo>
                  <a:pt x="89026" y="1397"/>
                </a:moveTo>
                <a:lnTo>
                  <a:pt x="84454" y="1397"/>
                </a:lnTo>
                <a:lnTo>
                  <a:pt x="82676" y="1524"/>
                </a:lnTo>
                <a:lnTo>
                  <a:pt x="76962" y="4826"/>
                </a:lnTo>
                <a:lnTo>
                  <a:pt x="49149" y="76708"/>
                </a:lnTo>
                <a:lnTo>
                  <a:pt x="67045" y="76708"/>
                </a:lnTo>
                <a:lnTo>
                  <a:pt x="95758" y="6223"/>
                </a:lnTo>
                <a:lnTo>
                  <a:pt x="96012" y="5207"/>
                </a:lnTo>
                <a:lnTo>
                  <a:pt x="95935" y="3556"/>
                </a:lnTo>
                <a:lnTo>
                  <a:pt x="92075" y="1651"/>
                </a:lnTo>
                <a:lnTo>
                  <a:pt x="89026" y="1397"/>
                </a:lnTo>
                <a:close/>
              </a:path>
              <a:path w="400050" h="132079">
                <a:moveTo>
                  <a:pt x="166497" y="0"/>
                </a:moveTo>
                <a:lnTo>
                  <a:pt x="151129" y="0"/>
                </a:lnTo>
                <a:lnTo>
                  <a:pt x="144525" y="1143"/>
                </a:lnTo>
                <a:lnTo>
                  <a:pt x="113537" y="28702"/>
                </a:lnTo>
                <a:lnTo>
                  <a:pt x="110236" y="41783"/>
                </a:lnTo>
                <a:lnTo>
                  <a:pt x="110236" y="57404"/>
                </a:lnTo>
                <a:lnTo>
                  <a:pt x="132587" y="92837"/>
                </a:lnTo>
                <a:lnTo>
                  <a:pt x="152273" y="97917"/>
                </a:lnTo>
                <a:lnTo>
                  <a:pt x="165353" y="97917"/>
                </a:lnTo>
                <a:lnTo>
                  <a:pt x="197865" y="89027"/>
                </a:lnTo>
                <a:lnTo>
                  <a:pt x="198120" y="88646"/>
                </a:lnTo>
                <a:lnTo>
                  <a:pt x="198120" y="88138"/>
                </a:lnTo>
                <a:lnTo>
                  <a:pt x="198374" y="87122"/>
                </a:lnTo>
                <a:lnTo>
                  <a:pt x="198627" y="84582"/>
                </a:lnTo>
                <a:lnTo>
                  <a:pt x="156210" y="84582"/>
                </a:lnTo>
                <a:lnTo>
                  <a:pt x="151129" y="83820"/>
                </a:lnTo>
                <a:lnTo>
                  <a:pt x="146938" y="82296"/>
                </a:lnTo>
                <a:lnTo>
                  <a:pt x="142621" y="80899"/>
                </a:lnTo>
                <a:lnTo>
                  <a:pt x="129286" y="52324"/>
                </a:lnTo>
                <a:lnTo>
                  <a:pt x="197485" y="52324"/>
                </a:lnTo>
                <a:lnTo>
                  <a:pt x="199136" y="51689"/>
                </a:lnTo>
                <a:lnTo>
                  <a:pt x="200660" y="50673"/>
                </a:lnTo>
                <a:lnTo>
                  <a:pt x="202057" y="49530"/>
                </a:lnTo>
                <a:lnTo>
                  <a:pt x="202819" y="47752"/>
                </a:lnTo>
                <a:lnTo>
                  <a:pt x="202819" y="40259"/>
                </a:lnTo>
                <a:lnTo>
                  <a:pt x="129286" y="40259"/>
                </a:lnTo>
                <a:lnTo>
                  <a:pt x="129539" y="36703"/>
                </a:lnTo>
                <a:lnTo>
                  <a:pt x="145541" y="15113"/>
                </a:lnTo>
                <a:lnTo>
                  <a:pt x="148971" y="13589"/>
                </a:lnTo>
                <a:lnTo>
                  <a:pt x="153035" y="12827"/>
                </a:lnTo>
                <a:lnTo>
                  <a:pt x="192760" y="12827"/>
                </a:lnTo>
                <a:lnTo>
                  <a:pt x="188849" y="8636"/>
                </a:lnTo>
                <a:lnTo>
                  <a:pt x="184276" y="5588"/>
                </a:lnTo>
                <a:lnTo>
                  <a:pt x="178688" y="3429"/>
                </a:lnTo>
                <a:lnTo>
                  <a:pt x="173227" y="1143"/>
                </a:lnTo>
                <a:lnTo>
                  <a:pt x="166497" y="0"/>
                </a:lnTo>
                <a:close/>
              </a:path>
              <a:path w="400050" h="132079">
                <a:moveTo>
                  <a:pt x="196087" y="77851"/>
                </a:moveTo>
                <a:lnTo>
                  <a:pt x="194690" y="77851"/>
                </a:lnTo>
                <a:lnTo>
                  <a:pt x="193294" y="78232"/>
                </a:lnTo>
                <a:lnTo>
                  <a:pt x="191515" y="78994"/>
                </a:lnTo>
                <a:lnTo>
                  <a:pt x="187578" y="80391"/>
                </a:lnTo>
                <a:lnTo>
                  <a:pt x="184785" y="81280"/>
                </a:lnTo>
                <a:lnTo>
                  <a:pt x="182117" y="82169"/>
                </a:lnTo>
                <a:lnTo>
                  <a:pt x="178815" y="82931"/>
                </a:lnTo>
                <a:lnTo>
                  <a:pt x="175133" y="83566"/>
                </a:lnTo>
                <a:lnTo>
                  <a:pt x="171323" y="84328"/>
                </a:lnTo>
                <a:lnTo>
                  <a:pt x="167132" y="84582"/>
                </a:lnTo>
                <a:lnTo>
                  <a:pt x="198627" y="84582"/>
                </a:lnTo>
                <a:lnTo>
                  <a:pt x="198509" y="82169"/>
                </a:lnTo>
                <a:lnTo>
                  <a:pt x="196596" y="77978"/>
                </a:lnTo>
                <a:lnTo>
                  <a:pt x="196087" y="77851"/>
                </a:lnTo>
                <a:close/>
              </a:path>
              <a:path w="400050" h="132079">
                <a:moveTo>
                  <a:pt x="192760" y="12827"/>
                </a:moveTo>
                <a:lnTo>
                  <a:pt x="166497" y="12827"/>
                </a:lnTo>
                <a:lnTo>
                  <a:pt x="173227" y="15240"/>
                </a:lnTo>
                <a:lnTo>
                  <a:pt x="177800" y="20066"/>
                </a:lnTo>
                <a:lnTo>
                  <a:pt x="182372" y="25019"/>
                </a:lnTo>
                <a:lnTo>
                  <a:pt x="184531" y="31750"/>
                </a:lnTo>
                <a:lnTo>
                  <a:pt x="184276" y="40259"/>
                </a:lnTo>
                <a:lnTo>
                  <a:pt x="202819" y="40259"/>
                </a:lnTo>
                <a:lnTo>
                  <a:pt x="202819" y="36322"/>
                </a:lnTo>
                <a:lnTo>
                  <a:pt x="201929" y="30861"/>
                </a:lnTo>
                <a:lnTo>
                  <a:pt x="198627" y="20701"/>
                </a:lnTo>
                <a:lnTo>
                  <a:pt x="195961" y="16256"/>
                </a:lnTo>
                <a:lnTo>
                  <a:pt x="192760" y="12827"/>
                </a:lnTo>
                <a:close/>
              </a:path>
              <a:path w="400050" h="132079">
                <a:moveTo>
                  <a:pt x="302513" y="13335"/>
                </a:moveTo>
                <a:lnTo>
                  <a:pt x="269875" y="13335"/>
                </a:lnTo>
                <a:lnTo>
                  <a:pt x="273558" y="13716"/>
                </a:lnTo>
                <a:lnTo>
                  <a:pt x="276351" y="14605"/>
                </a:lnTo>
                <a:lnTo>
                  <a:pt x="279273" y="15494"/>
                </a:lnTo>
                <a:lnTo>
                  <a:pt x="281686" y="16764"/>
                </a:lnTo>
                <a:lnTo>
                  <a:pt x="283463" y="18542"/>
                </a:lnTo>
                <a:lnTo>
                  <a:pt x="285369" y="20320"/>
                </a:lnTo>
                <a:lnTo>
                  <a:pt x="286638" y="22479"/>
                </a:lnTo>
                <a:lnTo>
                  <a:pt x="287527" y="25146"/>
                </a:lnTo>
                <a:lnTo>
                  <a:pt x="288289" y="27813"/>
                </a:lnTo>
                <a:lnTo>
                  <a:pt x="288671" y="30861"/>
                </a:lnTo>
                <a:lnTo>
                  <a:pt x="288671" y="41148"/>
                </a:lnTo>
                <a:lnTo>
                  <a:pt x="267081" y="41148"/>
                </a:lnTo>
                <a:lnTo>
                  <a:pt x="259969" y="41783"/>
                </a:lnTo>
                <a:lnTo>
                  <a:pt x="253746" y="43053"/>
                </a:lnTo>
                <a:lnTo>
                  <a:pt x="247396" y="44196"/>
                </a:lnTo>
                <a:lnTo>
                  <a:pt x="242188" y="46101"/>
                </a:lnTo>
                <a:lnTo>
                  <a:pt x="224409" y="65786"/>
                </a:lnTo>
                <a:lnTo>
                  <a:pt x="224409" y="75057"/>
                </a:lnTo>
                <a:lnTo>
                  <a:pt x="244983" y="96012"/>
                </a:lnTo>
                <a:lnTo>
                  <a:pt x="249174" y="97282"/>
                </a:lnTo>
                <a:lnTo>
                  <a:pt x="254000" y="97917"/>
                </a:lnTo>
                <a:lnTo>
                  <a:pt x="265302" y="97917"/>
                </a:lnTo>
                <a:lnTo>
                  <a:pt x="290806" y="85090"/>
                </a:lnTo>
                <a:lnTo>
                  <a:pt x="256286" y="85090"/>
                </a:lnTo>
                <a:lnTo>
                  <a:pt x="251587" y="83693"/>
                </a:lnTo>
                <a:lnTo>
                  <a:pt x="248285" y="81026"/>
                </a:lnTo>
                <a:lnTo>
                  <a:pt x="244983" y="78232"/>
                </a:lnTo>
                <a:lnTo>
                  <a:pt x="243332" y="74549"/>
                </a:lnTo>
                <a:lnTo>
                  <a:pt x="243332" y="67310"/>
                </a:lnTo>
                <a:lnTo>
                  <a:pt x="267842" y="52959"/>
                </a:lnTo>
                <a:lnTo>
                  <a:pt x="307086" y="52959"/>
                </a:lnTo>
                <a:lnTo>
                  <a:pt x="307046" y="27813"/>
                </a:lnTo>
                <a:lnTo>
                  <a:pt x="306324" y="23114"/>
                </a:lnTo>
                <a:lnTo>
                  <a:pt x="303529" y="14859"/>
                </a:lnTo>
                <a:lnTo>
                  <a:pt x="302513" y="13335"/>
                </a:lnTo>
                <a:close/>
              </a:path>
              <a:path w="400050" h="132079">
                <a:moveTo>
                  <a:pt x="307086" y="84709"/>
                </a:moveTo>
                <a:lnTo>
                  <a:pt x="291211" y="84709"/>
                </a:lnTo>
                <a:lnTo>
                  <a:pt x="291211" y="94488"/>
                </a:lnTo>
                <a:lnTo>
                  <a:pt x="291464" y="94996"/>
                </a:lnTo>
                <a:lnTo>
                  <a:pt x="292481" y="95758"/>
                </a:lnTo>
                <a:lnTo>
                  <a:pt x="293370" y="96139"/>
                </a:lnTo>
                <a:lnTo>
                  <a:pt x="294513" y="96266"/>
                </a:lnTo>
                <a:lnTo>
                  <a:pt x="295656" y="96520"/>
                </a:lnTo>
                <a:lnTo>
                  <a:pt x="297179" y="96647"/>
                </a:lnTo>
                <a:lnTo>
                  <a:pt x="301116" y="96647"/>
                </a:lnTo>
                <a:lnTo>
                  <a:pt x="302640" y="96520"/>
                </a:lnTo>
                <a:lnTo>
                  <a:pt x="303657" y="96266"/>
                </a:lnTo>
                <a:lnTo>
                  <a:pt x="304800" y="96139"/>
                </a:lnTo>
                <a:lnTo>
                  <a:pt x="305562" y="95758"/>
                </a:lnTo>
                <a:lnTo>
                  <a:pt x="306197" y="95377"/>
                </a:lnTo>
                <a:lnTo>
                  <a:pt x="306704" y="94996"/>
                </a:lnTo>
                <a:lnTo>
                  <a:pt x="307086" y="94488"/>
                </a:lnTo>
                <a:lnTo>
                  <a:pt x="307086" y="84709"/>
                </a:lnTo>
                <a:close/>
              </a:path>
              <a:path w="400050" h="132079">
                <a:moveTo>
                  <a:pt x="307086" y="52959"/>
                </a:moveTo>
                <a:lnTo>
                  <a:pt x="288671" y="52959"/>
                </a:lnTo>
                <a:lnTo>
                  <a:pt x="288671" y="71882"/>
                </a:lnTo>
                <a:lnTo>
                  <a:pt x="284225" y="76327"/>
                </a:lnTo>
                <a:lnTo>
                  <a:pt x="279781" y="79629"/>
                </a:lnTo>
                <a:lnTo>
                  <a:pt x="275716" y="81915"/>
                </a:lnTo>
                <a:lnTo>
                  <a:pt x="271525" y="84074"/>
                </a:lnTo>
                <a:lnTo>
                  <a:pt x="267081" y="85090"/>
                </a:lnTo>
                <a:lnTo>
                  <a:pt x="290806" y="85090"/>
                </a:lnTo>
                <a:lnTo>
                  <a:pt x="291211" y="84709"/>
                </a:lnTo>
                <a:lnTo>
                  <a:pt x="307086" y="84709"/>
                </a:lnTo>
                <a:lnTo>
                  <a:pt x="307086" y="52959"/>
                </a:lnTo>
                <a:close/>
              </a:path>
              <a:path w="400050" h="132079">
                <a:moveTo>
                  <a:pt x="274574" y="0"/>
                </a:moveTo>
                <a:lnTo>
                  <a:pt x="263525" y="0"/>
                </a:lnTo>
                <a:lnTo>
                  <a:pt x="259587" y="381"/>
                </a:lnTo>
                <a:lnTo>
                  <a:pt x="236854" y="6477"/>
                </a:lnTo>
                <a:lnTo>
                  <a:pt x="234314" y="7620"/>
                </a:lnTo>
                <a:lnTo>
                  <a:pt x="229362" y="18034"/>
                </a:lnTo>
                <a:lnTo>
                  <a:pt x="229615" y="18923"/>
                </a:lnTo>
                <a:lnTo>
                  <a:pt x="229742" y="19685"/>
                </a:lnTo>
                <a:lnTo>
                  <a:pt x="232410" y="22479"/>
                </a:lnTo>
                <a:lnTo>
                  <a:pt x="233934" y="22479"/>
                </a:lnTo>
                <a:lnTo>
                  <a:pt x="235331" y="21971"/>
                </a:lnTo>
                <a:lnTo>
                  <a:pt x="237109" y="21082"/>
                </a:lnTo>
                <a:lnTo>
                  <a:pt x="238887" y="20066"/>
                </a:lnTo>
                <a:lnTo>
                  <a:pt x="241173" y="19050"/>
                </a:lnTo>
                <a:lnTo>
                  <a:pt x="243966" y="17907"/>
                </a:lnTo>
                <a:lnTo>
                  <a:pt x="246634" y="16764"/>
                </a:lnTo>
                <a:lnTo>
                  <a:pt x="249809" y="15621"/>
                </a:lnTo>
                <a:lnTo>
                  <a:pt x="253491" y="14732"/>
                </a:lnTo>
                <a:lnTo>
                  <a:pt x="257048" y="13716"/>
                </a:lnTo>
                <a:lnTo>
                  <a:pt x="261112" y="13335"/>
                </a:lnTo>
                <a:lnTo>
                  <a:pt x="302513" y="13335"/>
                </a:lnTo>
                <a:lnTo>
                  <a:pt x="301244" y="11430"/>
                </a:lnTo>
                <a:lnTo>
                  <a:pt x="295021" y="5715"/>
                </a:lnTo>
                <a:lnTo>
                  <a:pt x="290829" y="3683"/>
                </a:lnTo>
                <a:lnTo>
                  <a:pt x="285750" y="2159"/>
                </a:lnTo>
                <a:lnTo>
                  <a:pt x="280797" y="762"/>
                </a:lnTo>
                <a:lnTo>
                  <a:pt x="274574" y="0"/>
                </a:lnTo>
                <a:close/>
              </a:path>
              <a:path w="400050" h="132079">
                <a:moveTo>
                  <a:pt x="352298" y="1397"/>
                </a:moveTo>
                <a:lnTo>
                  <a:pt x="346201" y="1397"/>
                </a:lnTo>
                <a:lnTo>
                  <a:pt x="343281" y="1778"/>
                </a:lnTo>
                <a:lnTo>
                  <a:pt x="342646" y="2159"/>
                </a:lnTo>
                <a:lnTo>
                  <a:pt x="342011" y="2413"/>
                </a:lnTo>
                <a:lnTo>
                  <a:pt x="341502" y="2794"/>
                </a:lnTo>
                <a:lnTo>
                  <a:pt x="341249" y="3175"/>
                </a:lnTo>
                <a:lnTo>
                  <a:pt x="341122" y="94488"/>
                </a:lnTo>
                <a:lnTo>
                  <a:pt x="341629" y="95250"/>
                </a:lnTo>
                <a:lnTo>
                  <a:pt x="342138" y="95504"/>
                </a:lnTo>
                <a:lnTo>
                  <a:pt x="342773" y="95758"/>
                </a:lnTo>
                <a:lnTo>
                  <a:pt x="343535" y="96139"/>
                </a:lnTo>
                <a:lnTo>
                  <a:pt x="344424" y="96266"/>
                </a:lnTo>
                <a:lnTo>
                  <a:pt x="346837" y="96520"/>
                </a:lnTo>
                <a:lnTo>
                  <a:pt x="348361" y="96647"/>
                </a:lnTo>
                <a:lnTo>
                  <a:pt x="352044" y="96647"/>
                </a:lnTo>
                <a:lnTo>
                  <a:pt x="353567" y="96520"/>
                </a:lnTo>
                <a:lnTo>
                  <a:pt x="356870" y="96139"/>
                </a:lnTo>
                <a:lnTo>
                  <a:pt x="357504" y="95758"/>
                </a:lnTo>
                <a:lnTo>
                  <a:pt x="358139" y="95504"/>
                </a:lnTo>
                <a:lnTo>
                  <a:pt x="358648" y="95250"/>
                </a:lnTo>
                <a:lnTo>
                  <a:pt x="359028" y="94869"/>
                </a:lnTo>
                <a:lnTo>
                  <a:pt x="359283" y="94488"/>
                </a:lnTo>
                <a:lnTo>
                  <a:pt x="359410" y="34925"/>
                </a:lnTo>
                <a:lnTo>
                  <a:pt x="362076" y="31369"/>
                </a:lnTo>
                <a:lnTo>
                  <a:pt x="364363" y="28194"/>
                </a:lnTo>
                <a:lnTo>
                  <a:pt x="366522" y="25781"/>
                </a:lnTo>
                <a:lnTo>
                  <a:pt x="368681" y="23241"/>
                </a:lnTo>
                <a:lnTo>
                  <a:pt x="370839" y="21209"/>
                </a:lnTo>
                <a:lnTo>
                  <a:pt x="372745" y="19685"/>
                </a:lnTo>
                <a:lnTo>
                  <a:pt x="374776" y="18161"/>
                </a:lnTo>
                <a:lnTo>
                  <a:pt x="376205" y="17399"/>
                </a:lnTo>
                <a:lnTo>
                  <a:pt x="357632" y="17399"/>
                </a:lnTo>
                <a:lnTo>
                  <a:pt x="357536" y="3556"/>
                </a:lnTo>
                <a:lnTo>
                  <a:pt x="357504" y="3429"/>
                </a:lnTo>
                <a:lnTo>
                  <a:pt x="357250" y="3175"/>
                </a:lnTo>
                <a:lnTo>
                  <a:pt x="356997" y="2794"/>
                </a:lnTo>
                <a:lnTo>
                  <a:pt x="356488" y="2413"/>
                </a:lnTo>
                <a:lnTo>
                  <a:pt x="355981" y="2159"/>
                </a:lnTo>
                <a:lnTo>
                  <a:pt x="355346" y="1778"/>
                </a:lnTo>
                <a:lnTo>
                  <a:pt x="354457" y="1651"/>
                </a:lnTo>
                <a:lnTo>
                  <a:pt x="352298" y="1397"/>
                </a:lnTo>
                <a:close/>
              </a:path>
              <a:path w="400050" h="132079">
                <a:moveTo>
                  <a:pt x="399457" y="15494"/>
                </a:moveTo>
                <a:lnTo>
                  <a:pt x="385445" y="15494"/>
                </a:lnTo>
                <a:lnTo>
                  <a:pt x="386969" y="15621"/>
                </a:lnTo>
                <a:lnTo>
                  <a:pt x="389636" y="16129"/>
                </a:lnTo>
                <a:lnTo>
                  <a:pt x="391922" y="16637"/>
                </a:lnTo>
                <a:lnTo>
                  <a:pt x="392938" y="17018"/>
                </a:lnTo>
                <a:lnTo>
                  <a:pt x="393953" y="17272"/>
                </a:lnTo>
                <a:lnTo>
                  <a:pt x="394842" y="17526"/>
                </a:lnTo>
                <a:lnTo>
                  <a:pt x="395604" y="17907"/>
                </a:lnTo>
                <a:lnTo>
                  <a:pt x="396366" y="18034"/>
                </a:lnTo>
                <a:lnTo>
                  <a:pt x="397637" y="18034"/>
                </a:lnTo>
                <a:lnTo>
                  <a:pt x="398017" y="17907"/>
                </a:lnTo>
                <a:lnTo>
                  <a:pt x="398399" y="17526"/>
                </a:lnTo>
                <a:lnTo>
                  <a:pt x="398779" y="17272"/>
                </a:lnTo>
                <a:lnTo>
                  <a:pt x="399034" y="16891"/>
                </a:lnTo>
                <a:lnTo>
                  <a:pt x="399319" y="16129"/>
                </a:lnTo>
                <a:lnTo>
                  <a:pt x="399457" y="15494"/>
                </a:lnTo>
                <a:close/>
              </a:path>
              <a:path w="400050" h="132079">
                <a:moveTo>
                  <a:pt x="387223" y="0"/>
                </a:moveTo>
                <a:lnTo>
                  <a:pt x="383032" y="0"/>
                </a:lnTo>
                <a:lnTo>
                  <a:pt x="380873" y="254"/>
                </a:lnTo>
                <a:lnTo>
                  <a:pt x="365378" y="8763"/>
                </a:lnTo>
                <a:lnTo>
                  <a:pt x="362965" y="10922"/>
                </a:lnTo>
                <a:lnTo>
                  <a:pt x="360425" y="13843"/>
                </a:lnTo>
                <a:lnTo>
                  <a:pt x="357632" y="17399"/>
                </a:lnTo>
                <a:lnTo>
                  <a:pt x="376205" y="17399"/>
                </a:lnTo>
                <a:lnTo>
                  <a:pt x="376682" y="17145"/>
                </a:lnTo>
                <a:lnTo>
                  <a:pt x="378460" y="16383"/>
                </a:lnTo>
                <a:lnTo>
                  <a:pt x="380238" y="15748"/>
                </a:lnTo>
                <a:lnTo>
                  <a:pt x="382015" y="15494"/>
                </a:lnTo>
                <a:lnTo>
                  <a:pt x="399457" y="15494"/>
                </a:lnTo>
                <a:lnTo>
                  <a:pt x="399541" y="14986"/>
                </a:lnTo>
                <a:lnTo>
                  <a:pt x="399684" y="13843"/>
                </a:lnTo>
                <a:lnTo>
                  <a:pt x="399669" y="5080"/>
                </a:lnTo>
                <a:lnTo>
                  <a:pt x="399541" y="4699"/>
                </a:lnTo>
                <a:lnTo>
                  <a:pt x="399414" y="4191"/>
                </a:lnTo>
                <a:lnTo>
                  <a:pt x="395986" y="1651"/>
                </a:lnTo>
                <a:lnTo>
                  <a:pt x="394842" y="1270"/>
                </a:lnTo>
                <a:lnTo>
                  <a:pt x="392302" y="762"/>
                </a:lnTo>
                <a:lnTo>
                  <a:pt x="390906" y="381"/>
                </a:lnTo>
                <a:lnTo>
                  <a:pt x="3872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782186" y="5426709"/>
            <a:ext cx="143637" cy="13195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002023" y="5420105"/>
            <a:ext cx="531876" cy="13982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4618228" y="5420105"/>
            <a:ext cx="657225" cy="17404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342128" y="5420105"/>
            <a:ext cx="454660" cy="139827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5870321" y="5424042"/>
            <a:ext cx="134492" cy="135762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090792" y="5419471"/>
            <a:ext cx="580771" cy="140462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739128" y="5462015"/>
            <a:ext cx="455041" cy="97917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77607" y="5420614"/>
            <a:ext cx="551561" cy="166116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7885176" y="5420105"/>
            <a:ext cx="531876" cy="139827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490204" y="5407278"/>
            <a:ext cx="1816100" cy="17945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355326" y="5407278"/>
            <a:ext cx="1404112" cy="179451"/>
          </a:xfrm>
          <a:prstGeom prst="rect">
            <a:avLst/>
          </a:prstGeom>
        </p:spPr>
      </p:pic>
      <p:sp>
        <p:nvSpPr>
          <p:cNvPr id="38" name="object 38"/>
          <p:cNvSpPr/>
          <p:nvPr/>
        </p:nvSpPr>
        <p:spPr>
          <a:xfrm>
            <a:off x="196126" y="5664403"/>
            <a:ext cx="319405" cy="139700"/>
          </a:xfrm>
          <a:custGeom>
            <a:avLst/>
            <a:gdLst/>
            <a:ahLst/>
            <a:cxnLst/>
            <a:rect l="l" t="t" r="r" b="b"/>
            <a:pathLst>
              <a:path w="319405" h="139700">
                <a:moveTo>
                  <a:pt x="77378" y="54724"/>
                </a:moveTo>
                <a:lnTo>
                  <a:pt x="45110" y="54724"/>
                </a:lnTo>
                <a:lnTo>
                  <a:pt x="48666" y="55168"/>
                </a:lnTo>
                <a:lnTo>
                  <a:pt x="54419" y="56946"/>
                </a:lnTo>
                <a:lnTo>
                  <a:pt x="63741" y="72275"/>
                </a:lnTo>
                <a:lnTo>
                  <a:pt x="63741" y="82638"/>
                </a:lnTo>
                <a:lnTo>
                  <a:pt x="42227" y="82638"/>
                </a:lnTo>
                <a:lnTo>
                  <a:pt x="35255" y="83248"/>
                </a:lnTo>
                <a:lnTo>
                  <a:pt x="1142" y="102857"/>
                </a:lnTo>
                <a:lnTo>
                  <a:pt x="0" y="107213"/>
                </a:lnTo>
                <a:lnTo>
                  <a:pt x="0" y="116509"/>
                </a:lnTo>
                <a:lnTo>
                  <a:pt x="29337" y="139344"/>
                </a:lnTo>
                <a:lnTo>
                  <a:pt x="40563" y="139344"/>
                </a:lnTo>
                <a:lnTo>
                  <a:pt x="46240" y="138188"/>
                </a:lnTo>
                <a:lnTo>
                  <a:pt x="56959" y="133565"/>
                </a:lnTo>
                <a:lnTo>
                  <a:pt x="61810" y="130340"/>
                </a:lnTo>
                <a:lnTo>
                  <a:pt x="65765" y="126580"/>
                </a:lnTo>
                <a:lnTo>
                  <a:pt x="31559" y="126580"/>
                </a:lnTo>
                <a:lnTo>
                  <a:pt x="26949" y="125209"/>
                </a:lnTo>
                <a:lnTo>
                  <a:pt x="20383" y="119735"/>
                </a:lnTo>
                <a:lnTo>
                  <a:pt x="18732" y="116052"/>
                </a:lnTo>
                <a:lnTo>
                  <a:pt x="18732" y="108724"/>
                </a:lnTo>
                <a:lnTo>
                  <a:pt x="43078" y="94411"/>
                </a:lnTo>
                <a:lnTo>
                  <a:pt x="81915" y="94411"/>
                </a:lnTo>
                <a:lnTo>
                  <a:pt x="81882" y="69240"/>
                </a:lnTo>
                <a:lnTo>
                  <a:pt x="81216" y="64617"/>
                </a:lnTo>
                <a:lnTo>
                  <a:pt x="78409" y="56311"/>
                </a:lnTo>
                <a:lnTo>
                  <a:pt x="77378" y="54724"/>
                </a:lnTo>
                <a:close/>
              </a:path>
              <a:path w="319405" h="139700">
                <a:moveTo>
                  <a:pt x="81915" y="126187"/>
                </a:moveTo>
                <a:lnTo>
                  <a:pt x="66179" y="126187"/>
                </a:lnTo>
                <a:lnTo>
                  <a:pt x="66179" y="135877"/>
                </a:lnTo>
                <a:lnTo>
                  <a:pt x="72123" y="138061"/>
                </a:lnTo>
                <a:lnTo>
                  <a:pt x="76034" y="138061"/>
                </a:lnTo>
                <a:lnTo>
                  <a:pt x="81915" y="135877"/>
                </a:lnTo>
                <a:lnTo>
                  <a:pt x="81915" y="126187"/>
                </a:lnTo>
                <a:close/>
              </a:path>
              <a:path w="319405" h="139700">
                <a:moveTo>
                  <a:pt x="81915" y="94411"/>
                </a:moveTo>
                <a:lnTo>
                  <a:pt x="63741" y="94411"/>
                </a:lnTo>
                <a:lnTo>
                  <a:pt x="63741" y="113309"/>
                </a:lnTo>
                <a:lnTo>
                  <a:pt x="59232" y="117805"/>
                </a:lnTo>
                <a:lnTo>
                  <a:pt x="54927" y="121132"/>
                </a:lnTo>
                <a:lnTo>
                  <a:pt x="46723" y="125488"/>
                </a:lnTo>
                <a:lnTo>
                  <a:pt x="42265" y="126580"/>
                </a:lnTo>
                <a:lnTo>
                  <a:pt x="65765" y="126580"/>
                </a:lnTo>
                <a:lnTo>
                  <a:pt x="66179" y="126187"/>
                </a:lnTo>
                <a:lnTo>
                  <a:pt x="81915" y="126187"/>
                </a:lnTo>
                <a:lnTo>
                  <a:pt x="81915" y="94411"/>
                </a:lnTo>
                <a:close/>
              </a:path>
              <a:path w="319405" h="139700">
                <a:moveTo>
                  <a:pt x="49733" y="41465"/>
                </a:moveTo>
                <a:lnTo>
                  <a:pt x="38722" y="41465"/>
                </a:lnTo>
                <a:lnTo>
                  <a:pt x="34912" y="41770"/>
                </a:lnTo>
                <a:lnTo>
                  <a:pt x="4953" y="59486"/>
                </a:lnTo>
                <a:lnTo>
                  <a:pt x="5245" y="61137"/>
                </a:lnTo>
                <a:lnTo>
                  <a:pt x="7950" y="63931"/>
                </a:lnTo>
                <a:lnTo>
                  <a:pt x="9423" y="63931"/>
                </a:lnTo>
                <a:lnTo>
                  <a:pt x="10769" y="63449"/>
                </a:lnTo>
                <a:lnTo>
                  <a:pt x="14389" y="61531"/>
                </a:lnTo>
                <a:lnTo>
                  <a:pt x="16649" y="60477"/>
                </a:lnTo>
                <a:lnTo>
                  <a:pt x="22034" y="58165"/>
                </a:lnTo>
                <a:lnTo>
                  <a:pt x="25184" y="57111"/>
                </a:lnTo>
                <a:lnTo>
                  <a:pt x="32346" y="55206"/>
                </a:lnTo>
                <a:lnTo>
                  <a:pt x="36398" y="54724"/>
                </a:lnTo>
                <a:lnTo>
                  <a:pt x="77378" y="54724"/>
                </a:lnTo>
                <a:lnTo>
                  <a:pt x="76149" y="52831"/>
                </a:lnTo>
                <a:lnTo>
                  <a:pt x="69938" y="47218"/>
                </a:lnTo>
                <a:lnTo>
                  <a:pt x="65874" y="45097"/>
                </a:lnTo>
                <a:lnTo>
                  <a:pt x="55829" y="42189"/>
                </a:lnTo>
                <a:lnTo>
                  <a:pt x="49733" y="41465"/>
                </a:lnTo>
                <a:close/>
              </a:path>
              <a:path w="319405" h="139700">
                <a:moveTo>
                  <a:pt x="124904" y="42849"/>
                </a:moveTo>
                <a:lnTo>
                  <a:pt x="121577" y="42849"/>
                </a:lnTo>
                <a:lnTo>
                  <a:pt x="120218" y="42900"/>
                </a:lnTo>
                <a:lnTo>
                  <a:pt x="114960" y="135521"/>
                </a:lnTo>
                <a:lnTo>
                  <a:pt x="115100" y="135966"/>
                </a:lnTo>
                <a:lnTo>
                  <a:pt x="122275" y="138061"/>
                </a:lnTo>
                <a:lnTo>
                  <a:pt x="125907" y="138061"/>
                </a:lnTo>
                <a:lnTo>
                  <a:pt x="133261" y="135521"/>
                </a:lnTo>
                <a:lnTo>
                  <a:pt x="133261" y="72732"/>
                </a:lnTo>
                <a:lnTo>
                  <a:pt x="138277" y="67132"/>
                </a:lnTo>
                <a:lnTo>
                  <a:pt x="143078" y="62877"/>
                </a:lnTo>
                <a:lnTo>
                  <a:pt x="151246" y="57696"/>
                </a:lnTo>
                <a:lnTo>
                  <a:pt x="131483" y="57696"/>
                </a:lnTo>
                <a:lnTo>
                  <a:pt x="126250" y="42900"/>
                </a:lnTo>
                <a:lnTo>
                  <a:pt x="124904" y="42849"/>
                </a:lnTo>
                <a:close/>
              </a:path>
              <a:path w="319405" h="139700">
                <a:moveTo>
                  <a:pt x="195554" y="55613"/>
                </a:moveTo>
                <a:lnTo>
                  <a:pt x="164960" y="55613"/>
                </a:lnTo>
                <a:lnTo>
                  <a:pt x="168084" y="56210"/>
                </a:lnTo>
                <a:lnTo>
                  <a:pt x="173469" y="58585"/>
                </a:lnTo>
                <a:lnTo>
                  <a:pt x="182587" y="77749"/>
                </a:lnTo>
                <a:lnTo>
                  <a:pt x="182587" y="135521"/>
                </a:lnTo>
                <a:lnTo>
                  <a:pt x="182727" y="135966"/>
                </a:lnTo>
                <a:lnTo>
                  <a:pt x="189941" y="138061"/>
                </a:lnTo>
                <a:lnTo>
                  <a:pt x="193560" y="138061"/>
                </a:lnTo>
                <a:lnTo>
                  <a:pt x="200875" y="135521"/>
                </a:lnTo>
                <a:lnTo>
                  <a:pt x="200801" y="73659"/>
                </a:lnTo>
                <a:lnTo>
                  <a:pt x="200266" y="68897"/>
                </a:lnTo>
                <a:lnTo>
                  <a:pt x="197827" y="59855"/>
                </a:lnTo>
                <a:lnTo>
                  <a:pt x="195808" y="55918"/>
                </a:lnTo>
                <a:lnTo>
                  <a:pt x="195554" y="55613"/>
                </a:lnTo>
                <a:close/>
              </a:path>
              <a:path w="319405" h="139700">
                <a:moveTo>
                  <a:pt x="171831" y="41465"/>
                </a:moveTo>
                <a:lnTo>
                  <a:pt x="159486" y="41465"/>
                </a:lnTo>
                <a:lnTo>
                  <a:pt x="153860" y="42760"/>
                </a:lnTo>
                <a:lnTo>
                  <a:pt x="142697" y="47980"/>
                </a:lnTo>
                <a:lnTo>
                  <a:pt x="137096" y="52082"/>
                </a:lnTo>
                <a:lnTo>
                  <a:pt x="131483" y="57696"/>
                </a:lnTo>
                <a:lnTo>
                  <a:pt x="151246" y="57696"/>
                </a:lnTo>
                <a:lnTo>
                  <a:pt x="152247" y="57061"/>
                </a:lnTo>
                <a:lnTo>
                  <a:pt x="156832" y="55613"/>
                </a:lnTo>
                <a:lnTo>
                  <a:pt x="195554" y="55613"/>
                </a:lnTo>
                <a:lnTo>
                  <a:pt x="190195" y="49187"/>
                </a:lnTo>
                <a:lnTo>
                  <a:pt x="186512" y="46494"/>
                </a:lnTo>
                <a:lnTo>
                  <a:pt x="177431" y="42468"/>
                </a:lnTo>
                <a:lnTo>
                  <a:pt x="171831" y="41465"/>
                </a:lnTo>
                <a:close/>
              </a:path>
              <a:path w="319405" h="139700">
                <a:moveTo>
                  <a:pt x="276364" y="41465"/>
                </a:moveTo>
                <a:lnTo>
                  <a:pt x="263512" y="41465"/>
                </a:lnTo>
                <a:lnTo>
                  <a:pt x="257314" y="42633"/>
                </a:lnTo>
                <a:lnTo>
                  <a:pt x="228447" y="76974"/>
                </a:lnTo>
                <a:lnTo>
                  <a:pt x="227520" y="83883"/>
                </a:lnTo>
                <a:lnTo>
                  <a:pt x="227596" y="98640"/>
                </a:lnTo>
                <a:lnTo>
                  <a:pt x="244182" y="132994"/>
                </a:lnTo>
                <a:lnTo>
                  <a:pt x="260769" y="139344"/>
                </a:lnTo>
                <a:lnTo>
                  <a:pt x="274815" y="139344"/>
                </a:lnTo>
                <a:lnTo>
                  <a:pt x="281000" y="137921"/>
                </a:lnTo>
                <a:lnTo>
                  <a:pt x="292303" y="132257"/>
                </a:lnTo>
                <a:lnTo>
                  <a:pt x="297764" y="128295"/>
                </a:lnTo>
                <a:lnTo>
                  <a:pt x="300767" y="125387"/>
                </a:lnTo>
                <a:lnTo>
                  <a:pt x="266496" y="125387"/>
                </a:lnTo>
                <a:lnTo>
                  <a:pt x="262509" y="124383"/>
                </a:lnTo>
                <a:lnTo>
                  <a:pt x="246468" y="94246"/>
                </a:lnTo>
                <a:lnTo>
                  <a:pt x="246468" y="85534"/>
                </a:lnTo>
                <a:lnTo>
                  <a:pt x="267423" y="55511"/>
                </a:lnTo>
                <a:lnTo>
                  <a:pt x="319303" y="55511"/>
                </a:lnTo>
                <a:lnTo>
                  <a:pt x="319303" y="54927"/>
                </a:lnTo>
                <a:lnTo>
                  <a:pt x="300901" y="54927"/>
                </a:lnTo>
                <a:lnTo>
                  <a:pt x="296176" y="50507"/>
                </a:lnTo>
                <a:lnTo>
                  <a:pt x="291388" y="47155"/>
                </a:lnTo>
                <a:lnTo>
                  <a:pt x="281698" y="42595"/>
                </a:lnTo>
                <a:lnTo>
                  <a:pt x="276364" y="41465"/>
                </a:lnTo>
                <a:close/>
              </a:path>
              <a:path w="319405" h="139700">
                <a:moveTo>
                  <a:pt x="319303" y="123215"/>
                </a:moveTo>
                <a:lnTo>
                  <a:pt x="303009" y="123215"/>
                </a:lnTo>
                <a:lnTo>
                  <a:pt x="303009" y="135521"/>
                </a:lnTo>
                <a:lnTo>
                  <a:pt x="309765" y="138061"/>
                </a:lnTo>
                <a:lnTo>
                  <a:pt x="312801" y="138061"/>
                </a:lnTo>
                <a:lnTo>
                  <a:pt x="319303" y="123215"/>
                </a:lnTo>
                <a:close/>
              </a:path>
              <a:path w="319405" h="139700">
                <a:moveTo>
                  <a:pt x="319303" y="55511"/>
                </a:moveTo>
                <a:lnTo>
                  <a:pt x="277101" y="55511"/>
                </a:lnTo>
                <a:lnTo>
                  <a:pt x="281927" y="56946"/>
                </a:lnTo>
                <a:lnTo>
                  <a:pt x="291160" y="62687"/>
                </a:lnTo>
                <a:lnTo>
                  <a:pt x="295948" y="66865"/>
                </a:lnTo>
                <a:lnTo>
                  <a:pt x="300901" y="72339"/>
                </a:lnTo>
                <a:lnTo>
                  <a:pt x="300901" y="107975"/>
                </a:lnTo>
                <a:lnTo>
                  <a:pt x="273748" y="125387"/>
                </a:lnTo>
                <a:lnTo>
                  <a:pt x="300767" y="125387"/>
                </a:lnTo>
                <a:lnTo>
                  <a:pt x="303009" y="123215"/>
                </a:lnTo>
                <a:lnTo>
                  <a:pt x="319303" y="123215"/>
                </a:lnTo>
                <a:lnTo>
                  <a:pt x="319303" y="55511"/>
                </a:lnTo>
                <a:close/>
              </a:path>
              <a:path w="319405" h="139700">
                <a:moveTo>
                  <a:pt x="311835" y="0"/>
                </a:moveTo>
                <a:lnTo>
                  <a:pt x="308216" y="0"/>
                </a:lnTo>
                <a:lnTo>
                  <a:pt x="306755" y="76"/>
                </a:lnTo>
                <a:lnTo>
                  <a:pt x="300901" y="54927"/>
                </a:lnTo>
                <a:lnTo>
                  <a:pt x="319303" y="54927"/>
                </a:lnTo>
                <a:lnTo>
                  <a:pt x="319303" y="2705"/>
                </a:lnTo>
                <a:lnTo>
                  <a:pt x="319138" y="2247"/>
                </a:lnTo>
                <a:lnTo>
                  <a:pt x="31183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9" name="object 39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601484" y="5670537"/>
            <a:ext cx="107429" cy="133007"/>
          </a:xfrm>
          <a:prstGeom prst="rect">
            <a:avLst/>
          </a:prstGeom>
        </p:spPr>
      </p:pic>
      <p:sp>
        <p:nvSpPr>
          <p:cNvPr id="40" name="object 40"/>
          <p:cNvSpPr/>
          <p:nvPr/>
        </p:nvSpPr>
        <p:spPr>
          <a:xfrm>
            <a:off x="775563" y="5705868"/>
            <a:ext cx="345440" cy="98425"/>
          </a:xfrm>
          <a:custGeom>
            <a:avLst/>
            <a:gdLst/>
            <a:ahLst/>
            <a:cxnLst/>
            <a:rect l="l" t="t" r="r" b="b"/>
            <a:pathLst>
              <a:path w="345440" h="98425">
                <a:moveTo>
                  <a:pt x="11087" y="1384"/>
                </a:moveTo>
                <a:lnTo>
                  <a:pt x="7315" y="1384"/>
                </a:lnTo>
                <a:lnTo>
                  <a:pt x="5880" y="1409"/>
                </a:lnTo>
                <a:lnTo>
                  <a:pt x="0" y="5270"/>
                </a:lnTo>
                <a:lnTo>
                  <a:pt x="304" y="6591"/>
                </a:lnTo>
                <a:lnTo>
                  <a:pt x="558" y="7416"/>
                </a:lnTo>
                <a:lnTo>
                  <a:pt x="927" y="8407"/>
                </a:lnTo>
                <a:lnTo>
                  <a:pt x="30302" y="93687"/>
                </a:lnTo>
                <a:lnTo>
                  <a:pt x="39979" y="96596"/>
                </a:lnTo>
                <a:lnTo>
                  <a:pt x="44488" y="96596"/>
                </a:lnTo>
                <a:lnTo>
                  <a:pt x="59046" y="78879"/>
                </a:lnTo>
                <a:lnTo>
                  <a:pt x="43383" y="78879"/>
                </a:lnTo>
                <a:lnTo>
                  <a:pt x="43167" y="77990"/>
                </a:lnTo>
                <a:lnTo>
                  <a:pt x="19113" y="4546"/>
                </a:lnTo>
                <a:lnTo>
                  <a:pt x="12750" y="1435"/>
                </a:lnTo>
                <a:lnTo>
                  <a:pt x="11087" y="1384"/>
                </a:lnTo>
                <a:close/>
              </a:path>
              <a:path w="345440" h="98425">
                <a:moveTo>
                  <a:pt x="91780" y="27508"/>
                </a:moveTo>
                <a:lnTo>
                  <a:pt x="74422" y="27508"/>
                </a:lnTo>
                <a:lnTo>
                  <a:pt x="74637" y="28397"/>
                </a:lnTo>
                <a:lnTo>
                  <a:pt x="95808" y="93687"/>
                </a:lnTo>
                <a:lnTo>
                  <a:pt x="105829" y="96596"/>
                </a:lnTo>
                <a:lnTo>
                  <a:pt x="110337" y="96596"/>
                </a:lnTo>
                <a:lnTo>
                  <a:pt x="120205" y="93027"/>
                </a:lnTo>
                <a:lnTo>
                  <a:pt x="125116" y="78879"/>
                </a:lnTo>
                <a:lnTo>
                  <a:pt x="108343" y="78879"/>
                </a:lnTo>
                <a:lnTo>
                  <a:pt x="108115" y="77990"/>
                </a:lnTo>
                <a:lnTo>
                  <a:pt x="91780" y="27508"/>
                </a:lnTo>
                <a:close/>
              </a:path>
              <a:path w="345440" h="98425">
                <a:moveTo>
                  <a:pt x="76860" y="1384"/>
                </a:moveTo>
                <a:lnTo>
                  <a:pt x="73240" y="1384"/>
                </a:lnTo>
                <a:lnTo>
                  <a:pt x="71742" y="1435"/>
                </a:lnTo>
                <a:lnTo>
                  <a:pt x="65609" y="4711"/>
                </a:lnTo>
                <a:lnTo>
                  <a:pt x="43599" y="77990"/>
                </a:lnTo>
                <a:lnTo>
                  <a:pt x="43383" y="78879"/>
                </a:lnTo>
                <a:lnTo>
                  <a:pt x="59046" y="78879"/>
                </a:lnTo>
                <a:lnTo>
                  <a:pt x="74193" y="28397"/>
                </a:lnTo>
                <a:lnTo>
                  <a:pt x="74422" y="27508"/>
                </a:lnTo>
                <a:lnTo>
                  <a:pt x="91780" y="27508"/>
                </a:lnTo>
                <a:lnTo>
                  <a:pt x="84289" y="4356"/>
                </a:lnTo>
                <a:lnTo>
                  <a:pt x="84173" y="3949"/>
                </a:lnTo>
                <a:lnTo>
                  <a:pt x="83921" y="3365"/>
                </a:lnTo>
                <a:lnTo>
                  <a:pt x="78320" y="1435"/>
                </a:lnTo>
                <a:lnTo>
                  <a:pt x="76860" y="1384"/>
                </a:lnTo>
                <a:close/>
              </a:path>
              <a:path w="345440" h="98425">
                <a:moveTo>
                  <a:pt x="143814" y="1384"/>
                </a:moveTo>
                <a:lnTo>
                  <a:pt x="140119" y="1384"/>
                </a:lnTo>
                <a:lnTo>
                  <a:pt x="138544" y="1435"/>
                </a:lnTo>
                <a:lnTo>
                  <a:pt x="132115" y="4711"/>
                </a:lnTo>
                <a:lnTo>
                  <a:pt x="108445" y="77990"/>
                </a:lnTo>
                <a:lnTo>
                  <a:pt x="108343" y="78879"/>
                </a:lnTo>
                <a:lnTo>
                  <a:pt x="125116" y="78879"/>
                </a:lnTo>
                <a:lnTo>
                  <a:pt x="149580" y="8407"/>
                </a:lnTo>
                <a:lnTo>
                  <a:pt x="149948" y="7416"/>
                </a:lnTo>
                <a:lnTo>
                  <a:pt x="150202" y="6591"/>
                </a:lnTo>
                <a:lnTo>
                  <a:pt x="150495" y="5270"/>
                </a:lnTo>
                <a:lnTo>
                  <a:pt x="150424" y="3175"/>
                </a:lnTo>
                <a:lnTo>
                  <a:pt x="145237" y="1409"/>
                </a:lnTo>
                <a:lnTo>
                  <a:pt x="143814" y="1384"/>
                </a:lnTo>
                <a:close/>
              </a:path>
              <a:path w="345440" h="98425">
                <a:moveTo>
                  <a:pt x="244701" y="13258"/>
                </a:moveTo>
                <a:lnTo>
                  <a:pt x="212432" y="13258"/>
                </a:lnTo>
                <a:lnTo>
                  <a:pt x="215988" y="13703"/>
                </a:lnTo>
                <a:lnTo>
                  <a:pt x="221742" y="15481"/>
                </a:lnTo>
                <a:lnTo>
                  <a:pt x="231063" y="30810"/>
                </a:lnTo>
                <a:lnTo>
                  <a:pt x="231063" y="41173"/>
                </a:lnTo>
                <a:lnTo>
                  <a:pt x="209550" y="41173"/>
                </a:lnTo>
                <a:lnTo>
                  <a:pt x="202577" y="41782"/>
                </a:lnTo>
                <a:lnTo>
                  <a:pt x="168465" y="61391"/>
                </a:lnTo>
                <a:lnTo>
                  <a:pt x="167322" y="65747"/>
                </a:lnTo>
                <a:lnTo>
                  <a:pt x="167322" y="75044"/>
                </a:lnTo>
                <a:lnTo>
                  <a:pt x="196659" y="97878"/>
                </a:lnTo>
                <a:lnTo>
                  <a:pt x="207886" y="97878"/>
                </a:lnTo>
                <a:lnTo>
                  <a:pt x="213563" y="96723"/>
                </a:lnTo>
                <a:lnTo>
                  <a:pt x="224281" y="92100"/>
                </a:lnTo>
                <a:lnTo>
                  <a:pt x="229133" y="88874"/>
                </a:lnTo>
                <a:lnTo>
                  <a:pt x="233088" y="85115"/>
                </a:lnTo>
                <a:lnTo>
                  <a:pt x="198881" y="85115"/>
                </a:lnTo>
                <a:lnTo>
                  <a:pt x="194271" y="83743"/>
                </a:lnTo>
                <a:lnTo>
                  <a:pt x="187706" y="78270"/>
                </a:lnTo>
                <a:lnTo>
                  <a:pt x="186055" y="74587"/>
                </a:lnTo>
                <a:lnTo>
                  <a:pt x="186055" y="67259"/>
                </a:lnTo>
                <a:lnTo>
                  <a:pt x="210400" y="52946"/>
                </a:lnTo>
                <a:lnTo>
                  <a:pt x="249237" y="52946"/>
                </a:lnTo>
                <a:lnTo>
                  <a:pt x="249204" y="27774"/>
                </a:lnTo>
                <a:lnTo>
                  <a:pt x="248539" y="23152"/>
                </a:lnTo>
                <a:lnTo>
                  <a:pt x="245732" y="14846"/>
                </a:lnTo>
                <a:lnTo>
                  <a:pt x="244701" y="13258"/>
                </a:lnTo>
                <a:close/>
              </a:path>
              <a:path w="345440" h="98425">
                <a:moveTo>
                  <a:pt x="249237" y="84721"/>
                </a:moveTo>
                <a:lnTo>
                  <a:pt x="233502" y="84721"/>
                </a:lnTo>
                <a:lnTo>
                  <a:pt x="233502" y="94411"/>
                </a:lnTo>
                <a:lnTo>
                  <a:pt x="239445" y="96596"/>
                </a:lnTo>
                <a:lnTo>
                  <a:pt x="243357" y="96596"/>
                </a:lnTo>
                <a:lnTo>
                  <a:pt x="249237" y="94411"/>
                </a:lnTo>
                <a:lnTo>
                  <a:pt x="249237" y="84721"/>
                </a:lnTo>
                <a:close/>
              </a:path>
              <a:path w="345440" h="98425">
                <a:moveTo>
                  <a:pt x="249237" y="52946"/>
                </a:moveTo>
                <a:lnTo>
                  <a:pt x="231063" y="52946"/>
                </a:lnTo>
                <a:lnTo>
                  <a:pt x="231063" y="71843"/>
                </a:lnTo>
                <a:lnTo>
                  <a:pt x="226555" y="76339"/>
                </a:lnTo>
                <a:lnTo>
                  <a:pt x="222250" y="79667"/>
                </a:lnTo>
                <a:lnTo>
                  <a:pt x="214045" y="84023"/>
                </a:lnTo>
                <a:lnTo>
                  <a:pt x="209588" y="85115"/>
                </a:lnTo>
                <a:lnTo>
                  <a:pt x="233088" y="85115"/>
                </a:lnTo>
                <a:lnTo>
                  <a:pt x="233502" y="84721"/>
                </a:lnTo>
                <a:lnTo>
                  <a:pt x="249237" y="84721"/>
                </a:lnTo>
                <a:lnTo>
                  <a:pt x="249237" y="52946"/>
                </a:lnTo>
                <a:close/>
              </a:path>
              <a:path w="345440" h="98425">
                <a:moveTo>
                  <a:pt x="217055" y="0"/>
                </a:moveTo>
                <a:lnTo>
                  <a:pt x="206044" y="0"/>
                </a:lnTo>
                <a:lnTo>
                  <a:pt x="202234" y="304"/>
                </a:lnTo>
                <a:lnTo>
                  <a:pt x="172275" y="18021"/>
                </a:lnTo>
                <a:lnTo>
                  <a:pt x="172567" y="19672"/>
                </a:lnTo>
                <a:lnTo>
                  <a:pt x="175272" y="22466"/>
                </a:lnTo>
                <a:lnTo>
                  <a:pt x="176745" y="22466"/>
                </a:lnTo>
                <a:lnTo>
                  <a:pt x="178092" y="21983"/>
                </a:lnTo>
                <a:lnTo>
                  <a:pt x="181711" y="20065"/>
                </a:lnTo>
                <a:lnTo>
                  <a:pt x="183972" y="19011"/>
                </a:lnTo>
                <a:lnTo>
                  <a:pt x="189356" y="16700"/>
                </a:lnTo>
                <a:lnTo>
                  <a:pt x="192506" y="15646"/>
                </a:lnTo>
                <a:lnTo>
                  <a:pt x="199669" y="13741"/>
                </a:lnTo>
                <a:lnTo>
                  <a:pt x="203720" y="13258"/>
                </a:lnTo>
                <a:lnTo>
                  <a:pt x="244701" y="13258"/>
                </a:lnTo>
                <a:lnTo>
                  <a:pt x="243471" y="11366"/>
                </a:lnTo>
                <a:lnTo>
                  <a:pt x="237261" y="5753"/>
                </a:lnTo>
                <a:lnTo>
                  <a:pt x="233197" y="3632"/>
                </a:lnTo>
                <a:lnTo>
                  <a:pt x="223151" y="723"/>
                </a:lnTo>
                <a:lnTo>
                  <a:pt x="217055" y="0"/>
                </a:lnTo>
                <a:close/>
              </a:path>
              <a:path w="345440" h="98425">
                <a:moveTo>
                  <a:pt x="278218" y="76301"/>
                </a:moveTo>
                <a:lnTo>
                  <a:pt x="276898" y="76301"/>
                </a:lnTo>
                <a:lnTo>
                  <a:pt x="276428" y="76415"/>
                </a:lnTo>
                <a:lnTo>
                  <a:pt x="274307" y="85077"/>
                </a:lnTo>
                <a:lnTo>
                  <a:pt x="274497" y="86690"/>
                </a:lnTo>
                <a:lnTo>
                  <a:pt x="302234" y="97878"/>
                </a:lnTo>
                <a:lnTo>
                  <a:pt x="311556" y="97878"/>
                </a:lnTo>
                <a:lnTo>
                  <a:pt x="340315" y="84810"/>
                </a:lnTo>
                <a:lnTo>
                  <a:pt x="301980" y="84810"/>
                </a:lnTo>
                <a:lnTo>
                  <a:pt x="298323" y="84366"/>
                </a:lnTo>
                <a:lnTo>
                  <a:pt x="279425" y="76746"/>
                </a:lnTo>
                <a:lnTo>
                  <a:pt x="278218" y="76301"/>
                </a:lnTo>
                <a:close/>
              </a:path>
              <a:path w="345440" h="98425">
                <a:moveTo>
                  <a:pt x="315760" y="0"/>
                </a:moveTo>
                <a:lnTo>
                  <a:pt x="307047" y="0"/>
                </a:lnTo>
                <a:lnTo>
                  <a:pt x="301739" y="723"/>
                </a:lnTo>
                <a:lnTo>
                  <a:pt x="276745" y="22923"/>
                </a:lnTo>
                <a:lnTo>
                  <a:pt x="276745" y="30378"/>
                </a:lnTo>
                <a:lnTo>
                  <a:pt x="308038" y="55143"/>
                </a:lnTo>
                <a:lnTo>
                  <a:pt x="313956" y="57188"/>
                </a:lnTo>
                <a:lnTo>
                  <a:pt x="316611" y="58356"/>
                </a:lnTo>
                <a:lnTo>
                  <a:pt x="321348" y="60998"/>
                </a:lnTo>
                <a:lnTo>
                  <a:pt x="323240" y="62509"/>
                </a:lnTo>
                <a:lnTo>
                  <a:pt x="326123" y="65951"/>
                </a:lnTo>
                <a:lnTo>
                  <a:pt x="326847" y="68059"/>
                </a:lnTo>
                <a:lnTo>
                  <a:pt x="326847" y="72999"/>
                </a:lnTo>
                <a:lnTo>
                  <a:pt x="309219" y="84810"/>
                </a:lnTo>
                <a:lnTo>
                  <a:pt x="340315" y="84810"/>
                </a:lnTo>
                <a:lnTo>
                  <a:pt x="343979" y="77889"/>
                </a:lnTo>
                <a:lnTo>
                  <a:pt x="344919" y="73825"/>
                </a:lnTo>
                <a:lnTo>
                  <a:pt x="344919" y="65455"/>
                </a:lnTo>
                <a:lnTo>
                  <a:pt x="307301" y="39128"/>
                </a:lnTo>
                <a:lnTo>
                  <a:pt x="304609" y="37934"/>
                </a:lnTo>
                <a:lnTo>
                  <a:pt x="299872" y="35293"/>
                </a:lnTo>
                <a:lnTo>
                  <a:pt x="297954" y="33756"/>
                </a:lnTo>
                <a:lnTo>
                  <a:pt x="294995" y="30264"/>
                </a:lnTo>
                <a:lnTo>
                  <a:pt x="294259" y="28105"/>
                </a:lnTo>
                <a:lnTo>
                  <a:pt x="294259" y="23685"/>
                </a:lnTo>
                <a:lnTo>
                  <a:pt x="309778" y="12661"/>
                </a:lnTo>
                <a:lnTo>
                  <a:pt x="339813" y="12661"/>
                </a:lnTo>
                <a:lnTo>
                  <a:pt x="339763" y="11112"/>
                </a:lnTo>
                <a:lnTo>
                  <a:pt x="318427" y="190"/>
                </a:lnTo>
                <a:lnTo>
                  <a:pt x="315760" y="0"/>
                </a:lnTo>
                <a:close/>
              </a:path>
              <a:path w="345440" h="98425">
                <a:moveTo>
                  <a:pt x="339813" y="12661"/>
                </a:moveTo>
                <a:lnTo>
                  <a:pt x="316356" y="12661"/>
                </a:lnTo>
                <a:lnTo>
                  <a:pt x="319443" y="13030"/>
                </a:lnTo>
                <a:lnTo>
                  <a:pt x="324840" y="14478"/>
                </a:lnTo>
                <a:lnTo>
                  <a:pt x="327177" y="15252"/>
                </a:lnTo>
                <a:lnTo>
                  <a:pt x="331177" y="16903"/>
                </a:lnTo>
                <a:lnTo>
                  <a:pt x="332803" y="17678"/>
                </a:lnTo>
                <a:lnTo>
                  <a:pt x="335305" y="19126"/>
                </a:lnTo>
                <a:lnTo>
                  <a:pt x="336270" y="19494"/>
                </a:lnTo>
                <a:lnTo>
                  <a:pt x="337375" y="19494"/>
                </a:lnTo>
                <a:lnTo>
                  <a:pt x="337781" y="19380"/>
                </a:lnTo>
                <a:lnTo>
                  <a:pt x="339749" y="15252"/>
                </a:lnTo>
                <a:lnTo>
                  <a:pt x="339813" y="126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199578" y="5683402"/>
            <a:ext cx="440499" cy="120345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722471" y="5664403"/>
            <a:ext cx="494947" cy="139344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2291460" y="5705868"/>
            <a:ext cx="211581" cy="97878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582010" y="5664403"/>
            <a:ext cx="708305" cy="173494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3342004" y="5663996"/>
            <a:ext cx="528066" cy="139750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3942460" y="5651131"/>
            <a:ext cx="1839087" cy="179438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5833490" y="5651131"/>
            <a:ext cx="1393288" cy="179438"/>
          </a:xfrm>
          <a:prstGeom prst="rect">
            <a:avLst/>
          </a:prstGeom>
        </p:spPr>
      </p:pic>
      <p:sp>
        <p:nvSpPr>
          <p:cNvPr id="48" name="object 48"/>
          <p:cNvSpPr/>
          <p:nvPr/>
        </p:nvSpPr>
        <p:spPr>
          <a:xfrm>
            <a:off x="7289545" y="5779693"/>
            <a:ext cx="24765" cy="23495"/>
          </a:xfrm>
          <a:custGeom>
            <a:avLst/>
            <a:gdLst/>
            <a:ahLst/>
            <a:cxnLst/>
            <a:rect l="l" t="t" r="r" b="b"/>
            <a:pathLst>
              <a:path w="24765" h="23495">
                <a:moveTo>
                  <a:pt x="16890" y="0"/>
                </a:moveTo>
                <a:lnTo>
                  <a:pt x="7620" y="0"/>
                </a:lnTo>
                <a:lnTo>
                  <a:pt x="4445" y="774"/>
                </a:lnTo>
                <a:lnTo>
                  <a:pt x="888" y="3886"/>
                </a:lnTo>
                <a:lnTo>
                  <a:pt x="0" y="6997"/>
                </a:lnTo>
                <a:lnTo>
                  <a:pt x="0" y="16230"/>
                </a:lnTo>
                <a:lnTo>
                  <a:pt x="888" y="19265"/>
                </a:lnTo>
                <a:lnTo>
                  <a:pt x="2667" y="20789"/>
                </a:lnTo>
                <a:lnTo>
                  <a:pt x="4318" y="22301"/>
                </a:lnTo>
                <a:lnTo>
                  <a:pt x="7493" y="23063"/>
                </a:lnTo>
                <a:lnTo>
                  <a:pt x="16636" y="23063"/>
                </a:lnTo>
                <a:lnTo>
                  <a:pt x="19811" y="22288"/>
                </a:lnTo>
                <a:lnTo>
                  <a:pt x="23368" y="19189"/>
                </a:lnTo>
                <a:lnTo>
                  <a:pt x="24256" y="16065"/>
                </a:lnTo>
                <a:lnTo>
                  <a:pt x="24256" y="11391"/>
                </a:lnTo>
                <a:lnTo>
                  <a:pt x="24256" y="6832"/>
                </a:lnTo>
                <a:lnTo>
                  <a:pt x="23368" y="3797"/>
                </a:lnTo>
                <a:lnTo>
                  <a:pt x="21717" y="2286"/>
                </a:lnTo>
                <a:lnTo>
                  <a:pt x="19938" y="762"/>
                </a:lnTo>
                <a:lnTo>
                  <a:pt x="168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370545" y="5663996"/>
            <a:ext cx="459105" cy="140335"/>
          </a:xfrm>
          <a:custGeom>
            <a:avLst/>
            <a:gdLst/>
            <a:ahLst/>
            <a:cxnLst/>
            <a:rect l="l" t="t" r="r" b="b"/>
            <a:pathLst>
              <a:path w="459104" h="140335">
                <a:moveTo>
                  <a:pt x="4598" y="114414"/>
                </a:moveTo>
                <a:lnTo>
                  <a:pt x="2947" y="114414"/>
                </a:lnTo>
                <a:lnTo>
                  <a:pt x="2439" y="114528"/>
                </a:lnTo>
                <a:lnTo>
                  <a:pt x="0" y="124625"/>
                </a:lnTo>
                <a:lnTo>
                  <a:pt x="153" y="125615"/>
                </a:lnTo>
                <a:lnTo>
                  <a:pt x="35205" y="139750"/>
                </a:lnTo>
                <a:lnTo>
                  <a:pt x="47016" y="139750"/>
                </a:lnTo>
                <a:lnTo>
                  <a:pt x="81193" y="125196"/>
                </a:lnTo>
                <a:lnTo>
                  <a:pt x="35459" y="125196"/>
                </a:lnTo>
                <a:lnTo>
                  <a:pt x="30506" y="124625"/>
                </a:lnTo>
                <a:lnTo>
                  <a:pt x="21997" y="122313"/>
                </a:lnTo>
                <a:lnTo>
                  <a:pt x="18314" y="121081"/>
                </a:lnTo>
                <a:lnTo>
                  <a:pt x="15393" y="119761"/>
                </a:lnTo>
                <a:lnTo>
                  <a:pt x="12345" y="118440"/>
                </a:lnTo>
                <a:lnTo>
                  <a:pt x="9932" y="117221"/>
                </a:lnTo>
                <a:lnTo>
                  <a:pt x="8027" y="116103"/>
                </a:lnTo>
                <a:lnTo>
                  <a:pt x="5995" y="114973"/>
                </a:lnTo>
                <a:lnTo>
                  <a:pt x="4598" y="114414"/>
                </a:lnTo>
                <a:close/>
              </a:path>
              <a:path w="459104" h="140335">
                <a:moveTo>
                  <a:pt x="51080" y="7924"/>
                </a:moveTo>
                <a:lnTo>
                  <a:pt x="41555" y="7924"/>
                </a:lnTo>
                <a:lnTo>
                  <a:pt x="35713" y="8661"/>
                </a:lnTo>
                <a:lnTo>
                  <a:pt x="24791" y="11633"/>
                </a:lnTo>
                <a:lnTo>
                  <a:pt x="20092" y="13792"/>
                </a:lnTo>
                <a:lnTo>
                  <a:pt x="16155" y="16637"/>
                </a:lnTo>
                <a:lnTo>
                  <a:pt x="12091" y="19469"/>
                </a:lnTo>
                <a:lnTo>
                  <a:pt x="9043" y="22987"/>
                </a:lnTo>
                <a:lnTo>
                  <a:pt x="6460" y="27952"/>
                </a:lnTo>
                <a:lnTo>
                  <a:pt x="4598" y="31356"/>
                </a:lnTo>
                <a:lnTo>
                  <a:pt x="3582" y="36131"/>
                </a:lnTo>
                <a:lnTo>
                  <a:pt x="3582" y="46685"/>
                </a:lnTo>
                <a:lnTo>
                  <a:pt x="32284" y="75768"/>
                </a:lnTo>
                <a:lnTo>
                  <a:pt x="36475" y="77444"/>
                </a:lnTo>
                <a:lnTo>
                  <a:pt x="48540" y="82397"/>
                </a:lnTo>
                <a:lnTo>
                  <a:pt x="52604" y="84010"/>
                </a:lnTo>
                <a:lnTo>
                  <a:pt x="56033" y="85801"/>
                </a:lnTo>
                <a:lnTo>
                  <a:pt x="59081" y="87744"/>
                </a:lnTo>
                <a:lnTo>
                  <a:pt x="62256" y="89687"/>
                </a:lnTo>
                <a:lnTo>
                  <a:pt x="64669" y="91948"/>
                </a:lnTo>
                <a:lnTo>
                  <a:pt x="68479" y="97091"/>
                </a:lnTo>
                <a:lnTo>
                  <a:pt x="69368" y="100190"/>
                </a:lnTo>
                <a:lnTo>
                  <a:pt x="69368" y="107188"/>
                </a:lnTo>
                <a:lnTo>
                  <a:pt x="68733" y="110197"/>
                </a:lnTo>
                <a:lnTo>
                  <a:pt x="67336" y="112826"/>
                </a:lnTo>
                <a:lnTo>
                  <a:pt x="66066" y="115468"/>
                </a:lnTo>
                <a:lnTo>
                  <a:pt x="45238" y="125196"/>
                </a:lnTo>
                <a:lnTo>
                  <a:pt x="81193" y="125196"/>
                </a:lnTo>
                <a:lnTo>
                  <a:pt x="83465" y="122656"/>
                </a:lnTo>
                <a:lnTo>
                  <a:pt x="86291" y="117221"/>
                </a:lnTo>
                <a:lnTo>
                  <a:pt x="88418" y="113296"/>
                </a:lnTo>
                <a:lnTo>
                  <a:pt x="89688" y="107950"/>
                </a:lnTo>
                <a:lnTo>
                  <a:pt x="89688" y="96862"/>
                </a:lnTo>
                <a:lnTo>
                  <a:pt x="60605" y="68046"/>
                </a:lnTo>
                <a:lnTo>
                  <a:pt x="56414" y="66370"/>
                </a:lnTo>
                <a:lnTo>
                  <a:pt x="52226" y="64630"/>
                </a:lnTo>
                <a:lnTo>
                  <a:pt x="23267" y="43446"/>
                </a:lnTo>
                <a:lnTo>
                  <a:pt x="23267" y="37452"/>
                </a:lnTo>
                <a:lnTo>
                  <a:pt x="23775" y="35140"/>
                </a:lnTo>
                <a:lnTo>
                  <a:pt x="24791" y="32956"/>
                </a:lnTo>
                <a:lnTo>
                  <a:pt x="25680" y="30784"/>
                </a:lnTo>
                <a:lnTo>
                  <a:pt x="43079" y="22072"/>
                </a:lnTo>
                <a:lnTo>
                  <a:pt x="81433" y="22072"/>
                </a:lnTo>
                <a:lnTo>
                  <a:pt x="81306" y="20002"/>
                </a:lnTo>
                <a:lnTo>
                  <a:pt x="81179" y="19316"/>
                </a:lnTo>
                <a:lnTo>
                  <a:pt x="80925" y="18199"/>
                </a:lnTo>
                <a:lnTo>
                  <a:pt x="80671" y="17741"/>
                </a:lnTo>
                <a:lnTo>
                  <a:pt x="80417" y="17373"/>
                </a:lnTo>
                <a:lnTo>
                  <a:pt x="80290" y="17005"/>
                </a:lnTo>
                <a:lnTo>
                  <a:pt x="79782" y="16510"/>
                </a:lnTo>
                <a:lnTo>
                  <a:pt x="79020" y="15887"/>
                </a:lnTo>
                <a:lnTo>
                  <a:pt x="78385" y="15265"/>
                </a:lnTo>
                <a:lnTo>
                  <a:pt x="76861" y="14439"/>
                </a:lnTo>
                <a:lnTo>
                  <a:pt x="72289" y="12395"/>
                </a:lnTo>
                <a:lnTo>
                  <a:pt x="69749" y="11468"/>
                </a:lnTo>
                <a:lnTo>
                  <a:pt x="66828" y="10642"/>
                </a:lnTo>
                <a:lnTo>
                  <a:pt x="64034" y="9817"/>
                </a:lnTo>
                <a:lnTo>
                  <a:pt x="60859" y="9156"/>
                </a:lnTo>
                <a:lnTo>
                  <a:pt x="54382" y="8166"/>
                </a:lnTo>
                <a:lnTo>
                  <a:pt x="51080" y="7924"/>
                </a:lnTo>
                <a:close/>
              </a:path>
              <a:path w="459104" h="140335">
                <a:moveTo>
                  <a:pt x="81433" y="22072"/>
                </a:moveTo>
                <a:lnTo>
                  <a:pt x="51588" y="22072"/>
                </a:lnTo>
                <a:lnTo>
                  <a:pt x="55525" y="22555"/>
                </a:lnTo>
                <a:lnTo>
                  <a:pt x="62510" y="24472"/>
                </a:lnTo>
                <a:lnTo>
                  <a:pt x="65558" y="25527"/>
                </a:lnTo>
                <a:lnTo>
                  <a:pt x="70638" y="27825"/>
                </a:lnTo>
                <a:lnTo>
                  <a:pt x="72870" y="28905"/>
                </a:lnTo>
                <a:lnTo>
                  <a:pt x="76388" y="30734"/>
                </a:lnTo>
                <a:lnTo>
                  <a:pt x="77623" y="31178"/>
                </a:lnTo>
                <a:lnTo>
                  <a:pt x="79020" y="31178"/>
                </a:lnTo>
                <a:lnTo>
                  <a:pt x="79401" y="31026"/>
                </a:lnTo>
                <a:lnTo>
                  <a:pt x="81433" y="26098"/>
                </a:lnTo>
                <a:lnTo>
                  <a:pt x="81433" y="22072"/>
                </a:lnTo>
                <a:close/>
              </a:path>
              <a:path w="459104" h="140335">
                <a:moveTo>
                  <a:pt x="187705" y="55130"/>
                </a:moveTo>
                <a:lnTo>
                  <a:pt x="154839" y="55130"/>
                </a:lnTo>
                <a:lnTo>
                  <a:pt x="158522" y="55575"/>
                </a:lnTo>
                <a:lnTo>
                  <a:pt x="164364" y="57353"/>
                </a:lnTo>
                <a:lnTo>
                  <a:pt x="166777" y="58674"/>
                </a:lnTo>
                <a:lnTo>
                  <a:pt x="168555" y="60426"/>
                </a:lnTo>
                <a:lnTo>
                  <a:pt x="170460" y="62179"/>
                </a:lnTo>
                <a:lnTo>
                  <a:pt x="171730" y="64363"/>
                </a:lnTo>
                <a:lnTo>
                  <a:pt x="172619" y="67005"/>
                </a:lnTo>
                <a:lnTo>
                  <a:pt x="173381" y="69646"/>
                </a:lnTo>
                <a:lnTo>
                  <a:pt x="173889" y="72682"/>
                </a:lnTo>
                <a:lnTo>
                  <a:pt x="173889" y="83045"/>
                </a:lnTo>
                <a:lnTo>
                  <a:pt x="151918" y="83045"/>
                </a:lnTo>
                <a:lnTo>
                  <a:pt x="144806" y="83654"/>
                </a:lnTo>
                <a:lnTo>
                  <a:pt x="110135" y="103263"/>
                </a:lnTo>
                <a:lnTo>
                  <a:pt x="108992" y="107619"/>
                </a:lnTo>
                <a:lnTo>
                  <a:pt x="108992" y="116916"/>
                </a:lnTo>
                <a:lnTo>
                  <a:pt x="109754" y="120751"/>
                </a:lnTo>
                <a:lnTo>
                  <a:pt x="111532" y="124117"/>
                </a:lnTo>
                <a:lnTo>
                  <a:pt x="113183" y="127482"/>
                </a:lnTo>
                <a:lnTo>
                  <a:pt x="138837" y="139750"/>
                </a:lnTo>
                <a:lnTo>
                  <a:pt x="150267" y="139750"/>
                </a:lnTo>
                <a:lnTo>
                  <a:pt x="155982" y="138595"/>
                </a:lnTo>
                <a:lnTo>
                  <a:pt x="166904" y="133972"/>
                </a:lnTo>
                <a:lnTo>
                  <a:pt x="171857" y="130746"/>
                </a:lnTo>
                <a:lnTo>
                  <a:pt x="175881" y="126987"/>
                </a:lnTo>
                <a:lnTo>
                  <a:pt x="141123" y="126987"/>
                </a:lnTo>
                <a:lnTo>
                  <a:pt x="136424" y="125615"/>
                </a:lnTo>
                <a:lnTo>
                  <a:pt x="132995" y="122872"/>
                </a:lnTo>
                <a:lnTo>
                  <a:pt x="129693" y="120142"/>
                </a:lnTo>
                <a:lnTo>
                  <a:pt x="128042" y="116459"/>
                </a:lnTo>
                <a:lnTo>
                  <a:pt x="128042" y="109131"/>
                </a:lnTo>
                <a:lnTo>
                  <a:pt x="128550" y="106743"/>
                </a:lnTo>
                <a:lnTo>
                  <a:pt x="129820" y="104660"/>
                </a:lnTo>
                <a:lnTo>
                  <a:pt x="130963" y="102590"/>
                </a:lnTo>
                <a:lnTo>
                  <a:pt x="132741" y="100812"/>
                </a:lnTo>
                <a:lnTo>
                  <a:pt x="135281" y="99326"/>
                </a:lnTo>
                <a:lnTo>
                  <a:pt x="137694" y="97840"/>
                </a:lnTo>
                <a:lnTo>
                  <a:pt x="140869" y="96710"/>
                </a:lnTo>
                <a:lnTo>
                  <a:pt x="148362" y="95199"/>
                </a:lnTo>
                <a:lnTo>
                  <a:pt x="152807" y="94818"/>
                </a:lnTo>
                <a:lnTo>
                  <a:pt x="192304" y="94818"/>
                </a:lnTo>
                <a:lnTo>
                  <a:pt x="192274" y="69646"/>
                </a:lnTo>
                <a:lnTo>
                  <a:pt x="191669" y="65024"/>
                </a:lnTo>
                <a:lnTo>
                  <a:pt x="189761" y="59728"/>
                </a:lnTo>
                <a:lnTo>
                  <a:pt x="188748" y="56718"/>
                </a:lnTo>
                <a:lnTo>
                  <a:pt x="187705" y="55130"/>
                </a:lnTo>
                <a:close/>
              </a:path>
              <a:path w="459104" h="140335">
                <a:moveTo>
                  <a:pt x="192304" y="126593"/>
                </a:moveTo>
                <a:lnTo>
                  <a:pt x="176302" y="126593"/>
                </a:lnTo>
                <a:lnTo>
                  <a:pt x="176302" y="136283"/>
                </a:lnTo>
                <a:lnTo>
                  <a:pt x="182398" y="138468"/>
                </a:lnTo>
                <a:lnTo>
                  <a:pt x="186335" y="138468"/>
                </a:lnTo>
                <a:lnTo>
                  <a:pt x="192304" y="136283"/>
                </a:lnTo>
                <a:lnTo>
                  <a:pt x="192304" y="126593"/>
                </a:lnTo>
                <a:close/>
              </a:path>
              <a:path w="459104" h="140335">
                <a:moveTo>
                  <a:pt x="192304" y="94818"/>
                </a:moveTo>
                <a:lnTo>
                  <a:pt x="173889" y="94818"/>
                </a:lnTo>
                <a:lnTo>
                  <a:pt x="173889" y="113715"/>
                </a:lnTo>
                <a:lnTo>
                  <a:pt x="169190" y="118211"/>
                </a:lnTo>
                <a:lnTo>
                  <a:pt x="164872" y="121539"/>
                </a:lnTo>
                <a:lnTo>
                  <a:pt x="156490" y="125895"/>
                </a:lnTo>
                <a:lnTo>
                  <a:pt x="152045" y="126987"/>
                </a:lnTo>
                <a:lnTo>
                  <a:pt x="175881" y="126987"/>
                </a:lnTo>
                <a:lnTo>
                  <a:pt x="176302" y="126593"/>
                </a:lnTo>
                <a:lnTo>
                  <a:pt x="192304" y="126593"/>
                </a:lnTo>
                <a:lnTo>
                  <a:pt x="192304" y="94818"/>
                </a:lnTo>
                <a:close/>
              </a:path>
              <a:path w="459104" h="140335">
                <a:moveTo>
                  <a:pt x="159538" y="41871"/>
                </a:moveTo>
                <a:lnTo>
                  <a:pt x="148362" y="41871"/>
                </a:lnTo>
                <a:lnTo>
                  <a:pt x="144552" y="42176"/>
                </a:lnTo>
                <a:lnTo>
                  <a:pt x="136805" y="43434"/>
                </a:lnTo>
                <a:lnTo>
                  <a:pt x="133249" y="44234"/>
                </a:lnTo>
                <a:lnTo>
                  <a:pt x="130074" y="45186"/>
                </a:lnTo>
                <a:lnTo>
                  <a:pt x="126772" y="46139"/>
                </a:lnTo>
                <a:lnTo>
                  <a:pt x="113945" y="59893"/>
                </a:lnTo>
                <a:lnTo>
                  <a:pt x="114199" y="60718"/>
                </a:lnTo>
                <a:lnTo>
                  <a:pt x="114326" y="61544"/>
                </a:lnTo>
                <a:lnTo>
                  <a:pt x="116104" y="63944"/>
                </a:lnTo>
                <a:lnTo>
                  <a:pt x="116485" y="64198"/>
                </a:lnTo>
                <a:lnTo>
                  <a:pt x="116993" y="64338"/>
                </a:lnTo>
                <a:lnTo>
                  <a:pt x="118517" y="64338"/>
                </a:lnTo>
                <a:lnTo>
                  <a:pt x="119914" y="63855"/>
                </a:lnTo>
                <a:lnTo>
                  <a:pt x="121819" y="62903"/>
                </a:lnTo>
                <a:lnTo>
                  <a:pt x="123597" y="61937"/>
                </a:lnTo>
                <a:lnTo>
                  <a:pt x="125914" y="60871"/>
                </a:lnTo>
                <a:lnTo>
                  <a:pt x="128677" y="59728"/>
                </a:lnTo>
                <a:lnTo>
                  <a:pt x="131344" y="58572"/>
                </a:lnTo>
                <a:lnTo>
                  <a:pt x="134646" y="57518"/>
                </a:lnTo>
                <a:lnTo>
                  <a:pt x="141885" y="55613"/>
                </a:lnTo>
                <a:lnTo>
                  <a:pt x="145949" y="55130"/>
                </a:lnTo>
                <a:lnTo>
                  <a:pt x="187705" y="55130"/>
                </a:lnTo>
                <a:lnTo>
                  <a:pt x="186462" y="53238"/>
                </a:lnTo>
                <a:lnTo>
                  <a:pt x="180112" y="47625"/>
                </a:lnTo>
                <a:lnTo>
                  <a:pt x="176048" y="45504"/>
                </a:lnTo>
                <a:lnTo>
                  <a:pt x="165761" y="42595"/>
                </a:lnTo>
                <a:lnTo>
                  <a:pt x="159538" y="41871"/>
                </a:lnTo>
                <a:close/>
              </a:path>
              <a:path w="459104" h="140335">
                <a:moveTo>
                  <a:pt x="236754" y="0"/>
                </a:moveTo>
                <a:lnTo>
                  <a:pt x="233071" y="0"/>
                </a:lnTo>
                <a:lnTo>
                  <a:pt x="231547" y="76"/>
                </a:lnTo>
                <a:lnTo>
                  <a:pt x="229134" y="330"/>
                </a:lnTo>
                <a:lnTo>
                  <a:pt x="228118" y="533"/>
                </a:lnTo>
                <a:lnTo>
                  <a:pt x="227483" y="800"/>
                </a:lnTo>
                <a:lnTo>
                  <a:pt x="226721" y="1054"/>
                </a:lnTo>
                <a:lnTo>
                  <a:pt x="226213" y="1384"/>
                </a:lnTo>
                <a:lnTo>
                  <a:pt x="225705" y="2184"/>
                </a:lnTo>
                <a:lnTo>
                  <a:pt x="225705" y="136372"/>
                </a:lnTo>
                <a:lnTo>
                  <a:pt x="226213" y="137096"/>
                </a:lnTo>
                <a:lnTo>
                  <a:pt x="226721" y="137414"/>
                </a:lnTo>
                <a:lnTo>
                  <a:pt x="227483" y="137668"/>
                </a:lnTo>
                <a:lnTo>
                  <a:pt x="228118" y="137934"/>
                </a:lnTo>
                <a:lnTo>
                  <a:pt x="229134" y="138137"/>
                </a:lnTo>
                <a:lnTo>
                  <a:pt x="231547" y="138404"/>
                </a:lnTo>
                <a:lnTo>
                  <a:pt x="233071" y="138468"/>
                </a:lnTo>
                <a:lnTo>
                  <a:pt x="236754" y="138468"/>
                </a:lnTo>
                <a:lnTo>
                  <a:pt x="238278" y="138404"/>
                </a:lnTo>
                <a:lnTo>
                  <a:pt x="239421" y="138264"/>
                </a:lnTo>
                <a:lnTo>
                  <a:pt x="240691" y="138137"/>
                </a:lnTo>
                <a:lnTo>
                  <a:pt x="241580" y="137934"/>
                </a:lnTo>
                <a:lnTo>
                  <a:pt x="242215" y="137668"/>
                </a:lnTo>
                <a:lnTo>
                  <a:pt x="242977" y="137414"/>
                </a:lnTo>
                <a:lnTo>
                  <a:pt x="243485" y="137096"/>
                </a:lnTo>
                <a:lnTo>
                  <a:pt x="243993" y="136372"/>
                </a:lnTo>
                <a:lnTo>
                  <a:pt x="244247" y="135928"/>
                </a:lnTo>
                <a:lnTo>
                  <a:pt x="244247" y="2641"/>
                </a:lnTo>
                <a:lnTo>
                  <a:pt x="243993" y="2184"/>
                </a:lnTo>
                <a:lnTo>
                  <a:pt x="243485" y="1384"/>
                </a:lnTo>
                <a:lnTo>
                  <a:pt x="242977" y="1054"/>
                </a:lnTo>
                <a:lnTo>
                  <a:pt x="242215" y="800"/>
                </a:lnTo>
                <a:lnTo>
                  <a:pt x="241580" y="533"/>
                </a:lnTo>
                <a:lnTo>
                  <a:pt x="240691" y="330"/>
                </a:lnTo>
                <a:lnTo>
                  <a:pt x="238278" y="76"/>
                </a:lnTo>
                <a:lnTo>
                  <a:pt x="236754" y="0"/>
                </a:lnTo>
                <a:close/>
              </a:path>
              <a:path w="459104" h="140335">
                <a:moveTo>
                  <a:pt x="328829" y="41871"/>
                </a:moveTo>
                <a:lnTo>
                  <a:pt x="313462" y="41871"/>
                </a:lnTo>
                <a:lnTo>
                  <a:pt x="306731" y="43002"/>
                </a:lnTo>
                <a:lnTo>
                  <a:pt x="275489" y="70624"/>
                </a:lnTo>
                <a:lnTo>
                  <a:pt x="272187" y="83604"/>
                </a:lnTo>
                <a:lnTo>
                  <a:pt x="272187" y="99301"/>
                </a:lnTo>
                <a:lnTo>
                  <a:pt x="294666" y="134632"/>
                </a:lnTo>
                <a:lnTo>
                  <a:pt x="314605" y="139750"/>
                </a:lnTo>
                <a:lnTo>
                  <a:pt x="327686" y="139750"/>
                </a:lnTo>
                <a:lnTo>
                  <a:pt x="361214" y="128320"/>
                </a:lnTo>
                <a:lnTo>
                  <a:pt x="361214" y="126492"/>
                </a:lnTo>
                <a:lnTo>
                  <a:pt x="318542" y="126492"/>
                </a:lnTo>
                <a:lnTo>
                  <a:pt x="313335" y="125730"/>
                </a:lnTo>
                <a:lnTo>
                  <a:pt x="304826" y="122694"/>
                </a:lnTo>
                <a:lnTo>
                  <a:pt x="301397" y="120523"/>
                </a:lnTo>
                <a:lnTo>
                  <a:pt x="298857" y="117678"/>
                </a:lnTo>
                <a:lnTo>
                  <a:pt x="296190" y="114846"/>
                </a:lnTo>
                <a:lnTo>
                  <a:pt x="294285" y="111442"/>
                </a:lnTo>
                <a:lnTo>
                  <a:pt x="291999" y="103530"/>
                </a:lnTo>
                <a:lnTo>
                  <a:pt x="291517" y="99301"/>
                </a:lnTo>
                <a:lnTo>
                  <a:pt x="291491" y="94119"/>
                </a:lnTo>
                <a:lnTo>
                  <a:pt x="360198" y="94119"/>
                </a:lnTo>
                <a:lnTo>
                  <a:pt x="361849" y="93586"/>
                </a:lnTo>
                <a:lnTo>
                  <a:pt x="363373" y="92494"/>
                </a:lnTo>
                <a:lnTo>
                  <a:pt x="364770" y="91401"/>
                </a:lnTo>
                <a:lnTo>
                  <a:pt x="365532" y="89573"/>
                </a:lnTo>
                <a:lnTo>
                  <a:pt x="365532" y="82156"/>
                </a:lnTo>
                <a:lnTo>
                  <a:pt x="291491" y="82156"/>
                </a:lnTo>
                <a:lnTo>
                  <a:pt x="291618" y="78524"/>
                </a:lnTo>
                <a:lnTo>
                  <a:pt x="292253" y="75044"/>
                </a:lnTo>
                <a:lnTo>
                  <a:pt x="293650" y="71704"/>
                </a:lnTo>
                <a:lnTo>
                  <a:pt x="294920" y="68376"/>
                </a:lnTo>
                <a:lnTo>
                  <a:pt x="315367" y="54635"/>
                </a:lnTo>
                <a:lnTo>
                  <a:pt x="355439" y="54635"/>
                </a:lnTo>
                <a:lnTo>
                  <a:pt x="351435" y="50495"/>
                </a:lnTo>
                <a:lnTo>
                  <a:pt x="346863" y="47472"/>
                </a:lnTo>
                <a:lnTo>
                  <a:pt x="335687" y="42989"/>
                </a:lnTo>
                <a:lnTo>
                  <a:pt x="328829" y="41871"/>
                </a:lnTo>
                <a:close/>
              </a:path>
              <a:path w="459104" h="140335">
                <a:moveTo>
                  <a:pt x="358801" y="119761"/>
                </a:moveTo>
                <a:lnTo>
                  <a:pt x="357277" y="119761"/>
                </a:lnTo>
                <a:lnTo>
                  <a:pt x="356007" y="120103"/>
                </a:lnTo>
                <a:lnTo>
                  <a:pt x="352451" y="121488"/>
                </a:lnTo>
                <a:lnTo>
                  <a:pt x="350165" y="122262"/>
                </a:lnTo>
                <a:lnTo>
                  <a:pt x="344577" y="123977"/>
                </a:lnTo>
                <a:lnTo>
                  <a:pt x="341402" y="124752"/>
                </a:lnTo>
                <a:lnTo>
                  <a:pt x="333782" y="126149"/>
                </a:lnTo>
                <a:lnTo>
                  <a:pt x="329464" y="126492"/>
                </a:lnTo>
                <a:lnTo>
                  <a:pt x="361214" y="126492"/>
                </a:lnTo>
                <a:lnTo>
                  <a:pt x="359182" y="119875"/>
                </a:lnTo>
                <a:lnTo>
                  <a:pt x="358801" y="119761"/>
                </a:lnTo>
                <a:close/>
              </a:path>
              <a:path w="459104" h="140335">
                <a:moveTo>
                  <a:pt x="355439" y="54635"/>
                </a:moveTo>
                <a:lnTo>
                  <a:pt x="328956" y="54635"/>
                </a:lnTo>
                <a:lnTo>
                  <a:pt x="335687" y="57073"/>
                </a:lnTo>
                <a:lnTo>
                  <a:pt x="344831" y="66840"/>
                </a:lnTo>
                <a:lnTo>
                  <a:pt x="347117" y="73571"/>
                </a:lnTo>
                <a:lnTo>
                  <a:pt x="346863" y="82156"/>
                </a:lnTo>
                <a:lnTo>
                  <a:pt x="365532" y="82156"/>
                </a:lnTo>
                <a:lnTo>
                  <a:pt x="365532" y="78219"/>
                </a:lnTo>
                <a:lnTo>
                  <a:pt x="364770" y="72758"/>
                </a:lnTo>
                <a:lnTo>
                  <a:pt x="362992" y="67652"/>
                </a:lnTo>
                <a:lnTo>
                  <a:pt x="361341" y="62534"/>
                </a:lnTo>
                <a:lnTo>
                  <a:pt x="358674" y="58089"/>
                </a:lnTo>
                <a:lnTo>
                  <a:pt x="355439" y="54635"/>
                </a:lnTo>
                <a:close/>
              </a:path>
              <a:path w="459104" h="140335">
                <a:moveTo>
                  <a:pt x="390551" y="118173"/>
                </a:moveTo>
                <a:lnTo>
                  <a:pt x="389281" y="118173"/>
                </a:lnTo>
                <a:lnTo>
                  <a:pt x="388773" y="118287"/>
                </a:lnTo>
                <a:lnTo>
                  <a:pt x="388392" y="118516"/>
                </a:lnTo>
                <a:lnTo>
                  <a:pt x="387884" y="118757"/>
                </a:lnTo>
                <a:lnTo>
                  <a:pt x="387630" y="119126"/>
                </a:lnTo>
                <a:lnTo>
                  <a:pt x="387122" y="120192"/>
                </a:lnTo>
                <a:lnTo>
                  <a:pt x="386826" y="122021"/>
                </a:lnTo>
                <a:lnTo>
                  <a:pt x="386741" y="128562"/>
                </a:lnTo>
                <a:lnTo>
                  <a:pt x="387503" y="130937"/>
                </a:lnTo>
                <a:lnTo>
                  <a:pt x="388138" y="131864"/>
                </a:lnTo>
                <a:lnTo>
                  <a:pt x="389027" y="132524"/>
                </a:lnTo>
                <a:lnTo>
                  <a:pt x="389789" y="133184"/>
                </a:lnTo>
                <a:lnTo>
                  <a:pt x="391059" y="133934"/>
                </a:lnTo>
                <a:lnTo>
                  <a:pt x="393019" y="134772"/>
                </a:lnTo>
                <a:lnTo>
                  <a:pt x="394742" y="135572"/>
                </a:lnTo>
                <a:lnTo>
                  <a:pt x="415062" y="139750"/>
                </a:lnTo>
                <a:lnTo>
                  <a:pt x="424460" y="139750"/>
                </a:lnTo>
                <a:lnTo>
                  <a:pt x="429921" y="139128"/>
                </a:lnTo>
                <a:lnTo>
                  <a:pt x="434747" y="137871"/>
                </a:lnTo>
                <a:lnTo>
                  <a:pt x="439700" y="136613"/>
                </a:lnTo>
                <a:lnTo>
                  <a:pt x="443928" y="134747"/>
                </a:lnTo>
                <a:lnTo>
                  <a:pt x="451003" y="129882"/>
                </a:lnTo>
                <a:lnTo>
                  <a:pt x="453670" y="126885"/>
                </a:lnTo>
                <a:lnTo>
                  <a:pt x="453779" y="126682"/>
                </a:lnTo>
                <a:lnTo>
                  <a:pt x="414808" y="126682"/>
                </a:lnTo>
                <a:lnTo>
                  <a:pt x="410998" y="126238"/>
                </a:lnTo>
                <a:lnTo>
                  <a:pt x="404648" y="124460"/>
                </a:lnTo>
                <a:lnTo>
                  <a:pt x="401727" y="123482"/>
                </a:lnTo>
                <a:lnTo>
                  <a:pt x="399441" y="122428"/>
                </a:lnTo>
                <a:lnTo>
                  <a:pt x="397028" y="121373"/>
                </a:lnTo>
                <a:lnTo>
                  <a:pt x="394996" y="120408"/>
                </a:lnTo>
                <a:lnTo>
                  <a:pt x="393472" y="119507"/>
                </a:lnTo>
                <a:lnTo>
                  <a:pt x="391821" y="118618"/>
                </a:lnTo>
                <a:lnTo>
                  <a:pt x="390551" y="118173"/>
                </a:lnTo>
                <a:close/>
              </a:path>
              <a:path w="459104" h="140335">
                <a:moveTo>
                  <a:pt x="428778" y="41871"/>
                </a:moveTo>
                <a:lnTo>
                  <a:pt x="419888" y="41871"/>
                </a:lnTo>
                <a:lnTo>
                  <a:pt x="414554" y="42595"/>
                </a:lnTo>
                <a:lnTo>
                  <a:pt x="389154" y="64795"/>
                </a:lnTo>
                <a:lnTo>
                  <a:pt x="389154" y="72250"/>
                </a:lnTo>
                <a:lnTo>
                  <a:pt x="389789" y="75653"/>
                </a:lnTo>
                <a:lnTo>
                  <a:pt x="391313" y="78486"/>
                </a:lnTo>
                <a:lnTo>
                  <a:pt x="392710" y="81330"/>
                </a:lnTo>
                <a:lnTo>
                  <a:pt x="427000" y="99060"/>
                </a:lnTo>
                <a:lnTo>
                  <a:pt x="429667" y="100228"/>
                </a:lnTo>
                <a:lnTo>
                  <a:pt x="440081" y="109931"/>
                </a:lnTo>
                <a:lnTo>
                  <a:pt x="440081" y="114871"/>
                </a:lnTo>
                <a:lnTo>
                  <a:pt x="427508" y="125793"/>
                </a:lnTo>
                <a:lnTo>
                  <a:pt x="424968" y="126390"/>
                </a:lnTo>
                <a:lnTo>
                  <a:pt x="422174" y="126682"/>
                </a:lnTo>
                <a:lnTo>
                  <a:pt x="453779" y="126682"/>
                </a:lnTo>
                <a:lnTo>
                  <a:pt x="457480" y="119761"/>
                </a:lnTo>
                <a:lnTo>
                  <a:pt x="458496" y="115697"/>
                </a:lnTo>
                <a:lnTo>
                  <a:pt x="458496" y="107327"/>
                </a:lnTo>
                <a:lnTo>
                  <a:pt x="442113" y="89077"/>
                </a:lnTo>
                <a:lnTo>
                  <a:pt x="439065" y="87693"/>
                </a:lnTo>
                <a:lnTo>
                  <a:pt x="435890" y="86436"/>
                </a:lnTo>
                <a:lnTo>
                  <a:pt x="423317" y="82054"/>
                </a:lnTo>
                <a:lnTo>
                  <a:pt x="420142" y="81000"/>
                </a:lnTo>
                <a:lnTo>
                  <a:pt x="417475" y="79806"/>
                </a:lnTo>
                <a:lnTo>
                  <a:pt x="412649" y="77165"/>
                </a:lnTo>
                <a:lnTo>
                  <a:pt x="410617" y="75628"/>
                </a:lnTo>
                <a:lnTo>
                  <a:pt x="409220" y="73888"/>
                </a:lnTo>
                <a:lnTo>
                  <a:pt x="407696" y="72136"/>
                </a:lnTo>
                <a:lnTo>
                  <a:pt x="406934" y="69977"/>
                </a:lnTo>
                <a:lnTo>
                  <a:pt x="406934" y="65557"/>
                </a:lnTo>
                <a:lnTo>
                  <a:pt x="422682" y="54533"/>
                </a:lnTo>
                <a:lnTo>
                  <a:pt x="453289" y="54533"/>
                </a:lnTo>
                <a:lnTo>
                  <a:pt x="453289" y="52984"/>
                </a:lnTo>
                <a:lnTo>
                  <a:pt x="431572" y="42062"/>
                </a:lnTo>
                <a:lnTo>
                  <a:pt x="428778" y="41871"/>
                </a:lnTo>
                <a:close/>
              </a:path>
              <a:path w="459104" h="140335">
                <a:moveTo>
                  <a:pt x="453289" y="54533"/>
                </a:moveTo>
                <a:lnTo>
                  <a:pt x="429413" y="54533"/>
                </a:lnTo>
                <a:lnTo>
                  <a:pt x="432588" y="54902"/>
                </a:lnTo>
                <a:lnTo>
                  <a:pt x="435255" y="55626"/>
                </a:lnTo>
                <a:lnTo>
                  <a:pt x="448717" y="60998"/>
                </a:lnTo>
                <a:lnTo>
                  <a:pt x="449733" y="61366"/>
                </a:lnTo>
                <a:lnTo>
                  <a:pt x="450749" y="61366"/>
                </a:lnTo>
                <a:lnTo>
                  <a:pt x="451257" y="61252"/>
                </a:lnTo>
                <a:lnTo>
                  <a:pt x="453273" y="57124"/>
                </a:lnTo>
                <a:lnTo>
                  <a:pt x="453289" y="545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0" name="object 50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7900416" y="5667857"/>
            <a:ext cx="135635" cy="135788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8122539" y="5663310"/>
            <a:ext cx="584326" cy="140436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8776716" y="5705868"/>
            <a:ext cx="458977" cy="97878"/>
          </a:xfrm>
          <a:prstGeom prst="rect">
            <a:avLst/>
          </a:prstGeom>
        </p:spPr>
      </p:pic>
      <p:sp>
        <p:nvSpPr>
          <p:cNvPr id="53" name="object 53"/>
          <p:cNvSpPr/>
          <p:nvPr/>
        </p:nvSpPr>
        <p:spPr>
          <a:xfrm>
            <a:off x="9304908" y="5705868"/>
            <a:ext cx="396875" cy="132080"/>
          </a:xfrm>
          <a:custGeom>
            <a:avLst/>
            <a:gdLst/>
            <a:ahLst/>
            <a:cxnLst/>
            <a:rect l="l" t="t" r="r" b="b"/>
            <a:pathLst>
              <a:path w="396875" h="132079">
                <a:moveTo>
                  <a:pt x="11175" y="1384"/>
                </a:moveTo>
                <a:lnTo>
                  <a:pt x="7366" y="1384"/>
                </a:lnTo>
                <a:lnTo>
                  <a:pt x="5842" y="1409"/>
                </a:lnTo>
                <a:lnTo>
                  <a:pt x="3556" y="1549"/>
                </a:lnTo>
                <a:lnTo>
                  <a:pt x="2504" y="1714"/>
                </a:lnTo>
                <a:lnTo>
                  <a:pt x="1905" y="1930"/>
                </a:lnTo>
                <a:lnTo>
                  <a:pt x="1143" y="2158"/>
                </a:lnTo>
                <a:lnTo>
                  <a:pt x="635" y="2476"/>
                </a:lnTo>
                <a:lnTo>
                  <a:pt x="331" y="2920"/>
                </a:lnTo>
                <a:lnTo>
                  <a:pt x="0" y="3263"/>
                </a:lnTo>
                <a:lnTo>
                  <a:pt x="0" y="4991"/>
                </a:lnTo>
                <a:lnTo>
                  <a:pt x="116" y="5702"/>
                </a:lnTo>
                <a:lnTo>
                  <a:pt x="254" y="6337"/>
                </a:lnTo>
                <a:lnTo>
                  <a:pt x="581" y="7124"/>
                </a:lnTo>
                <a:lnTo>
                  <a:pt x="1016" y="8407"/>
                </a:lnTo>
                <a:lnTo>
                  <a:pt x="35560" y="93027"/>
                </a:lnTo>
                <a:lnTo>
                  <a:pt x="35814" y="93687"/>
                </a:lnTo>
                <a:lnTo>
                  <a:pt x="36433" y="94348"/>
                </a:lnTo>
                <a:lnTo>
                  <a:pt x="46100" y="96596"/>
                </a:lnTo>
                <a:lnTo>
                  <a:pt x="50546" y="96596"/>
                </a:lnTo>
                <a:lnTo>
                  <a:pt x="59817" y="94805"/>
                </a:lnTo>
                <a:lnTo>
                  <a:pt x="60325" y="94348"/>
                </a:lnTo>
                <a:lnTo>
                  <a:pt x="60739" y="93687"/>
                </a:lnTo>
                <a:lnTo>
                  <a:pt x="61087" y="93027"/>
                </a:lnTo>
                <a:lnTo>
                  <a:pt x="66743" y="79171"/>
                </a:lnTo>
                <a:lnTo>
                  <a:pt x="49022" y="79171"/>
                </a:lnTo>
                <a:lnTo>
                  <a:pt x="48514" y="77990"/>
                </a:lnTo>
                <a:lnTo>
                  <a:pt x="19558" y="3949"/>
                </a:lnTo>
                <a:lnTo>
                  <a:pt x="17272" y="2070"/>
                </a:lnTo>
                <a:lnTo>
                  <a:pt x="16637" y="1816"/>
                </a:lnTo>
                <a:lnTo>
                  <a:pt x="15621" y="1625"/>
                </a:lnTo>
                <a:lnTo>
                  <a:pt x="12954" y="1435"/>
                </a:lnTo>
                <a:lnTo>
                  <a:pt x="11175" y="1384"/>
                </a:lnTo>
                <a:close/>
              </a:path>
              <a:path w="396875" h="132079">
                <a:moveTo>
                  <a:pt x="89662" y="1384"/>
                </a:moveTo>
                <a:lnTo>
                  <a:pt x="85851" y="1384"/>
                </a:lnTo>
                <a:lnTo>
                  <a:pt x="84200" y="1435"/>
                </a:lnTo>
                <a:lnTo>
                  <a:pt x="78486" y="3060"/>
                </a:lnTo>
                <a:lnTo>
                  <a:pt x="78105" y="3467"/>
                </a:lnTo>
                <a:lnTo>
                  <a:pt x="77724" y="3949"/>
                </a:lnTo>
                <a:lnTo>
                  <a:pt x="77538" y="4698"/>
                </a:lnTo>
                <a:lnTo>
                  <a:pt x="49275" y="77990"/>
                </a:lnTo>
                <a:lnTo>
                  <a:pt x="49022" y="79171"/>
                </a:lnTo>
                <a:lnTo>
                  <a:pt x="66743" y="79171"/>
                </a:lnTo>
                <a:lnTo>
                  <a:pt x="95631" y="8407"/>
                </a:lnTo>
                <a:lnTo>
                  <a:pt x="95885" y="7950"/>
                </a:lnTo>
                <a:lnTo>
                  <a:pt x="96139" y="7124"/>
                </a:lnTo>
                <a:lnTo>
                  <a:pt x="96139" y="6731"/>
                </a:lnTo>
                <a:lnTo>
                  <a:pt x="96282" y="6337"/>
                </a:lnTo>
                <a:lnTo>
                  <a:pt x="96520" y="4800"/>
                </a:lnTo>
                <a:lnTo>
                  <a:pt x="96506" y="3263"/>
                </a:lnTo>
                <a:lnTo>
                  <a:pt x="96103" y="2870"/>
                </a:lnTo>
                <a:lnTo>
                  <a:pt x="95885" y="2552"/>
                </a:lnTo>
                <a:lnTo>
                  <a:pt x="95504" y="2235"/>
                </a:lnTo>
                <a:lnTo>
                  <a:pt x="94234" y="1714"/>
                </a:lnTo>
                <a:lnTo>
                  <a:pt x="93345" y="1549"/>
                </a:lnTo>
                <a:lnTo>
                  <a:pt x="91059" y="1409"/>
                </a:lnTo>
                <a:lnTo>
                  <a:pt x="89662" y="1384"/>
                </a:lnTo>
                <a:close/>
              </a:path>
              <a:path w="396875" h="132079">
                <a:moveTo>
                  <a:pt x="166877" y="0"/>
                </a:moveTo>
                <a:lnTo>
                  <a:pt x="151511" y="0"/>
                </a:lnTo>
                <a:lnTo>
                  <a:pt x="144780" y="1130"/>
                </a:lnTo>
                <a:lnTo>
                  <a:pt x="113538" y="28752"/>
                </a:lnTo>
                <a:lnTo>
                  <a:pt x="110236" y="41732"/>
                </a:lnTo>
                <a:lnTo>
                  <a:pt x="110236" y="57429"/>
                </a:lnTo>
                <a:lnTo>
                  <a:pt x="132715" y="92760"/>
                </a:lnTo>
                <a:lnTo>
                  <a:pt x="152654" y="97878"/>
                </a:lnTo>
                <a:lnTo>
                  <a:pt x="165735" y="97878"/>
                </a:lnTo>
                <a:lnTo>
                  <a:pt x="199263" y="86448"/>
                </a:lnTo>
                <a:lnTo>
                  <a:pt x="199263" y="84620"/>
                </a:lnTo>
                <a:lnTo>
                  <a:pt x="156591" y="84620"/>
                </a:lnTo>
                <a:lnTo>
                  <a:pt x="151384" y="83858"/>
                </a:lnTo>
                <a:lnTo>
                  <a:pt x="142875" y="80822"/>
                </a:lnTo>
                <a:lnTo>
                  <a:pt x="139446" y="78651"/>
                </a:lnTo>
                <a:lnTo>
                  <a:pt x="136906" y="75806"/>
                </a:lnTo>
                <a:lnTo>
                  <a:pt x="134239" y="72974"/>
                </a:lnTo>
                <a:lnTo>
                  <a:pt x="132334" y="69570"/>
                </a:lnTo>
                <a:lnTo>
                  <a:pt x="130048" y="61658"/>
                </a:lnTo>
                <a:lnTo>
                  <a:pt x="129566" y="57429"/>
                </a:lnTo>
                <a:lnTo>
                  <a:pt x="129540" y="52247"/>
                </a:lnTo>
                <a:lnTo>
                  <a:pt x="198247" y="52247"/>
                </a:lnTo>
                <a:lnTo>
                  <a:pt x="199898" y="51714"/>
                </a:lnTo>
                <a:lnTo>
                  <a:pt x="201422" y="50622"/>
                </a:lnTo>
                <a:lnTo>
                  <a:pt x="202819" y="49529"/>
                </a:lnTo>
                <a:lnTo>
                  <a:pt x="203581" y="47701"/>
                </a:lnTo>
                <a:lnTo>
                  <a:pt x="203581" y="40284"/>
                </a:lnTo>
                <a:lnTo>
                  <a:pt x="129540" y="40284"/>
                </a:lnTo>
                <a:lnTo>
                  <a:pt x="129667" y="36652"/>
                </a:lnTo>
                <a:lnTo>
                  <a:pt x="130301" y="33172"/>
                </a:lnTo>
                <a:lnTo>
                  <a:pt x="131699" y="29832"/>
                </a:lnTo>
                <a:lnTo>
                  <a:pt x="132969" y="26504"/>
                </a:lnTo>
                <a:lnTo>
                  <a:pt x="153416" y="12763"/>
                </a:lnTo>
                <a:lnTo>
                  <a:pt x="193488" y="12763"/>
                </a:lnTo>
                <a:lnTo>
                  <a:pt x="189484" y="8623"/>
                </a:lnTo>
                <a:lnTo>
                  <a:pt x="184912" y="5600"/>
                </a:lnTo>
                <a:lnTo>
                  <a:pt x="173736" y="1117"/>
                </a:lnTo>
                <a:lnTo>
                  <a:pt x="166877" y="0"/>
                </a:lnTo>
                <a:close/>
              </a:path>
              <a:path w="396875" h="132079">
                <a:moveTo>
                  <a:pt x="196850" y="77889"/>
                </a:moveTo>
                <a:lnTo>
                  <a:pt x="195325" y="77889"/>
                </a:lnTo>
                <a:lnTo>
                  <a:pt x="194056" y="78231"/>
                </a:lnTo>
                <a:lnTo>
                  <a:pt x="190500" y="79616"/>
                </a:lnTo>
                <a:lnTo>
                  <a:pt x="188214" y="80390"/>
                </a:lnTo>
                <a:lnTo>
                  <a:pt x="182625" y="82105"/>
                </a:lnTo>
                <a:lnTo>
                  <a:pt x="179450" y="82880"/>
                </a:lnTo>
                <a:lnTo>
                  <a:pt x="171831" y="84277"/>
                </a:lnTo>
                <a:lnTo>
                  <a:pt x="167513" y="84620"/>
                </a:lnTo>
                <a:lnTo>
                  <a:pt x="199263" y="84620"/>
                </a:lnTo>
                <a:lnTo>
                  <a:pt x="197231" y="78003"/>
                </a:lnTo>
                <a:lnTo>
                  <a:pt x="196850" y="77889"/>
                </a:lnTo>
                <a:close/>
              </a:path>
              <a:path w="396875" h="132079">
                <a:moveTo>
                  <a:pt x="193488" y="12763"/>
                </a:moveTo>
                <a:lnTo>
                  <a:pt x="167005" y="12763"/>
                </a:lnTo>
                <a:lnTo>
                  <a:pt x="173736" y="15201"/>
                </a:lnTo>
                <a:lnTo>
                  <a:pt x="182880" y="24968"/>
                </a:lnTo>
                <a:lnTo>
                  <a:pt x="185166" y="31699"/>
                </a:lnTo>
                <a:lnTo>
                  <a:pt x="184912" y="40284"/>
                </a:lnTo>
                <a:lnTo>
                  <a:pt x="203581" y="40284"/>
                </a:lnTo>
                <a:lnTo>
                  <a:pt x="203581" y="36347"/>
                </a:lnTo>
                <a:lnTo>
                  <a:pt x="202819" y="30886"/>
                </a:lnTo>
                <a:lnTo>
                  <a:pt x="201041" y="25781"/>
                </a:lnTo>
                <a:lnTo>
                  <a:pt x="199390" y="20662"/>
                </a:lnTo>
                <a:lnTo>
                  <a:pt x="196723" y="16217"/>
                </a:lnTo>
                <a:lnTo>
                  <a:pt x="193488" y="12763"/>
                </a:lnTo>
                <a:close/>
              </a:path>
              <a:path w="396875" h="132079">
                <a:moveTo>
                  <a:pt x="242950" y="1384"/>
                </a:moveTo>
                <a:lnTo>
                  <a:pt x="239522" y="1384"/>
                </a:lnTo>
                <a:lnTo>
                  <a:pt x="238125" y="1435"/>
                </a:lnTo>
                <a:lnTo>
                  <a:pt x="233172" y="3111"/>
                </a:lnTo>
                <a:lnTo>
                  <a:pt x="232961" y="3416"/>
                </a:lnTo>
                <a:lnTo>
                  <a:pt x="232918" y="94500"/>
                </a:lnTo>
                <a:lnTo>
                  <a:pt x="233425" y="95224"/>
                </a:lnTo>
                <a:lnTo>
                  <a:pt x="233934" y="95542"/>
                </a:lnTo>
                <a:lnTo>
                  <a:pt x="234696" y="95796"/>
                </a:lnTo>
                <a:lnTo>
                  <a:pt x="235331" y="96062"/>
                </a:lnTo>
                <a:lnTo>
                  <a:pt x="236347" y="96265"/>
                </a:lnTo>
                <a:lnTo>
                  <a:pt x="238760" y="96532"/>
                </a:lnTo>
                <a:lnTo>
                  <a:pt x="240284" y="96596"/>
                </a:lnTo>
                <a:lnTo>
                  <a:pt x="243967" y="96596"/>
                </a:lnTo>
                <a:lnTo>
                  <a:pt x="245491" y="96532"/>
                </a:lnTo>
                <a:lnTo>
                  <a:pt x="246634" y="96392"/>
                </a:lnTo>
                <a:lnTo>
                  <a:pt x="247904" y="96265"/>
                </a:lnTo>
                <a:lnTo>
                  <a:pt x="248793" y="96062"/>
                </a:lnTo>
                <a:lnTo>
                  <a:pt x="249427" y="95796"/>
                </a:lnTo>
                <a:lnTo>
                  <a:pt x="250190" y="95542"/>
                </a:lnTo>
                <a:lnTo>
                  <a:pt x="250698" y="95224"/>
                </a:lnTo>
                <a:lnTo>
                  <a:pt x="251206" y="94500"/>
                </a:lnTo>
                <a:lnTo>
                  <a:pt x="251460" y="94056"/>
                </a:lnTo>
                <a:lnTo>
                  <a:pt x="251460" y="34937"/>
                </a:lnTo>
                <a:lnTo>
                  <a:pt x="254000" y="31305"/>
                </a:lnTo>
                <a:lnTo>
                  <a:pt x="264922" y="19697"/>
                </a:lnTo>
                <a:lnTo>
                  <a:pt x="266826" y="18173"/>
                </a:lnTo>
                <a:lnTo>
                  <a:pt x="268156" y="17411"/>
                </a:lnTo>
                <a:lnTo>
                  <a:pt x="249555" y="17411"/>
                </a:lnTo>
                <a:lnTo>
                  <a:pt x="249522" y="3809"/>
                </a:lnTo>
                <a:lnTo>
                  <a:pt x="244221" y="1435"/>
                </a:lnTo>
                <a:lnTo>
                  <a:pt x="242950" y="1384"/>
                </a:lnTo>
                <a:close/>
              </a:path>
              <a:path w="396875" h="132079">
                <a:moveTo>
                  <a:pt x="291893" y="15430"/>
                </a:moveTo>
                <a:lnTo>
                  <a:pt x="277622" y="15430"/>
                </a:lnTo>
                <a:lnTo>
                  <a:pt x="279146" y="15570"/>
                </a:lnTo>
                <a:lnTo>
                  <a:pt x="281813" y="16090"/>
                </a:lnTo>
                <a:lnTo>
                  <a:pt x="287909" y="17856"/>
                </a:lnTo>
                <a:lnTo>
                  <a:pt x="288671" y="18008"/>
                </a:lnTo>
                <a:lnTo>
                  <a:pt x="289941" y="18008"/>
                </a:lnTo>
                <a:lnTo>
                  <a:pt x="290322" y="17856"/>
                </a:lnTo>
                <a:lnTo>
                  <a:pt x="291084" y="17271"/>
                </a:lnTo>
                <a:lnTo>
                  <a:pt x="291338" y="16840"/>
                </a:lnTo>
                <a:lnTo>
                  <a:pt x="291828" y="15760"/>
                </a:lnTo>
                <a:lnTo>
                  <a:pt x="291893" y="15430"/>
                </a:lnTo>
                <a:close/>
              </a:path>
              <a:path w="396875" h="132079">
                <a:moveTo>
                  <a:pt x="278384" y="0"/>
                </a:moveTo>
                <a:lnTo>
                  <a:pt x="275209" y="0"/>
                </a:lnTo>
                <a:lnTo>
                  <a:pt x="273050" y="241"/>
                </a:lnTo>
                <a:lnTo>
                  <a:pt x="268701" y="1244"/>
                </a:lnTo>
                <a:lnTo>
                  <a:pt x="266573" y="2120"/>
                </a:lnTo>
                <a:lnTo>
                  <a:pt x="264300" y="3479"/>
                </a:lnTo>
                <a:lnTo>
                  <a:pt x="262127" y="4698"/>
                </a:lnTo>
                <a:lnTo>
                  <a:pt x="259842" y="6464"/>
                </a:lnTo>
                <a:lnTo>
                  <a:pt x="255016" y="10947"/>
                </a:lnTo>
                <a:lnTo>
                  <a:pt x="252269" y="13957"/>
                </a:lnTo>
                <a:lnTo>
                  <a:pt x="249555" y="17411"/>
                </a:lnTo>
                <a:lnTo>
                  <a:pt x="268156" y="17411"/>
                </a:lnTo>
                <a:lnTo>
                  <a:pt x="268732" y="17081"/>
                </a:lnTo>
                <a:lnTo>
                  <a:pt x="270739" y="16382"/>
                </a:lnTo>
                <a:lnTo>
                  <a:pt x="272415" y="15760"/>
                </a:lnTo>
                <a:lnTo>
                  <a:pt x="274193" y="15430"/>
                </a:lnTo>
                <a:lnTo>
                  <a:pt x="291893" y="15430"/>
                </a:lnTo>
                <a:lnTo>
                  <a:pt x="291986" y="13855"/>
                </a:lnTo>
                <a:lnTo>
                  <a:pt x="280670" y="139"/>
                </a:lnTo>
                <a:lnTo>
                  <a:pt x="278384" y="0"/>
                </a:lnTo>
                <a:close/>
              </a:path>
              <a:path w="396875" h="132079">
                <a:moveTo>
                  <a:pt x="311658" y="1384"/>
                </a:moveTo>
                <a:lnTo>
                  <a:pt x="307086" y="1384"/>
                </a:lnTo>
                <a:lnTo>
                  <a:pt x="305308" y="1460"/>
                </a:lnTo>
                <a:lnTo>
                  <a:pt x="300100" y="5245"/>
                </a:lnTo>
                <a:lnTo>
                  <a:pt x="300990" y="7721"/>
                </a:lnTo>
                <a:lnTo>
                  <a:pt x="337185" y="92836"/>
                </a:lnTo>
                <a:lnTo>
                  <a:pt x="337439" y="93497"/>
                </a:lnTo>
                <a:lnTo>
                  <a:pt x="338455" y="94716"/>
                </a:lnTo>
                <a:lnTo>
                  <a:pt x="339090" y="95300"/>
                </a:lnTo>
                <a:lnTo>
                  <a:pt x="339725" y="95732"/>
                </a:lnTo>
                <a:lnTo>
                  <a:pt x="340360" y="95999"/>
                </a:lnTo>
                <a:lnTo>
                  <a:pt x="326390" y="126974"/>
                </a:lnTo>
                <a:lnTo>
                  <a:pt x="326009" y="127901"/>
                </a:lnTo>
                <a:lnTo>
                  <a:pt x="325882" y="130009"/>
                </a:lnTo>
                <a:lnTo>
                  <a:pt x="326263" y="130543"/>
                </a:lnTo>
                <a:lnTo>
                  <a:pt x="327533" y="131330"/>
                </a:lnTo>
                <a:lnTo>
                  <a:pt x="328422" y="131610"/>
                </a:lnTo>
                <a:lnTo>
                  <a:pt x="330835" y="131940"/>
                </a:lnTo>
                <a:lnTo>
                  <a:pt x="332486" y="132029"/>
                </a:lnTo>
                <a:lnTo>
                  <a:pt x="338200" y="132029"/>
                </a:lnTo>
                <a:lnTo>
                  <a:pt x="340995" y="131749"/>
                </a:lnTo>
                <a:lnTo>
                  <a:pt x="342773" y="131178"/>
                </a:lnTo>
                <a:lnTo>
                  <a:pt x="344677" y="130619"/>
                </a:lnTo>
                <a:lnTo>
                  <a:pt x="345821" y="129819"/>
                </a:lnTo>
                <a:lnTo>
                  <a:pt x="346355" y="128689"/>
                </a:lnTo>
                <a:lnTo>
                  <a:pt x="367734" y="76695"/>
                </a:lnTo>
                <a:lnTo>
                  <a:pt x="349376" y="76695"/>
                </a:lnTo>
                <a:lnTo>
                  <a:pt x="320421" y="5245"/>
                </a:lnTo>
                <a:lnTo>
                  <a:pt x="313436" y="1435"/>
                </a:lnTo>
                <a:lnTo>
                  <a:pt x="311658" y="1384"/>
                </a:lnTo>
                <a:close/>
              </a:path>
              <a:path w="396875" h="132079">
                <a:moveTo>
                  <a:pt x="389890" y="1384"/>
                </a:moveTo>
                <a:lnTo>
                  <a:pt x="385445" y="1384"/>
                </a:lnTo>
                <a:lnTo>
                  <a:pt x="383540" y="1460"/>
                </a:lnTo>
                <a:lnTo>
                  <a:pt x="349758" y="76695"/>
                </a:lnTo>
                <a:lnTo>
                  <a:pt x="367734" y="76695"/>
                </a:lnTo>
                <a:lnTo>
                  <a:pt x="396240" y="7416"/>
                </a:lnTo>
                <a:lnTo>
                  <a:pt x="396748" y="6235"/>
                </a:lnTo>
                <a:lnTo>
                  <a:pt x="391668" y="1460"/>
                </a:lnTo>
                <a:lnTo>
                  <a:pt x="389890" y="13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4" name="object 5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9778618" y="5663996"/>
            <a:ext cx="1045845" cy="139750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10905490" y="5663996"/>
            <a:ext cx="188594" cy="13975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167236" y="5673204"/>
            <a:ext cx="104986" cy="129260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97081" y="5915761"/>
            <a:ext cx="803716" cy="148843"/>
          </a:xfrm>
          <a:prstGeom prst="rect">
            <a:avLst/>
          </a:prstGeom>
        </p:spPr>
      </p:pic>
      <p:sp>
        <p:nvSpPr>
          <p:cNvPr id="58" name="object 58"/>
          <p:cNvSpPr/>
          <p:nvPr/>
        </p:nvSpPr>
        <p:spPr>
          <a:xfrm>
            <a:off x="1079449" y="5907836"/>
            <a:ext cx="294640" cy="140335"/>
          </a:xfrm>
          <a:custGeom>
            <a:avLst/>
            <a:gdLst/>
            <a:ahLst/>
            <a:cxnLst/>
            <a:rect l="l" t="t" r="r" b="b"/>
            <a:pathLst>
              <a:path w="294640" h="140335">
                <a:moveTo>
                  <a:pt x="38473" y="124510"/>
                </a:moveTo>
                <a:lnTo>
                  <a:pt x="16217" y="124510"/>
                </a:lnTo>
                <a:lnTo>
                  <a:pt x="19126" y="127215"/>
                </a:lnTo>
                <a:lnTo>
                  <a:pt x="45999" y="139750"/>
                </a:lnTo>
                <a:lnTo>
                  <a:pt x="56146" y="139750"/>
                </a:lnTo>
                <a:lnTo>
                  <a:pt x="62293" y="138595"/>
                </a:lnTo>
                <a:lnTo>
                  <a:pt x="73025" y="133972"/>
                </a:lnTo>
                <a:lnTo>
                  <a:pt x="77558" y="130644"/>
                </a:lnTo>
                <a:lnTo>
                  <a:pt x="81753" y="125691"/>
                </a:lnTo>
                <a:lnTo>
                  <a:pt x="42456" y="125691"/>
                </a:lnTo>
                <a:lnTo>
                  <a:pt x="38473" y="124510"/>
                </a:lnTo>
                <a:close/>
              </a:path>
              <a:path w="294640" h="140335">
                <a:moveTo>
                  <a:pt x="10921" y="0"/>
                </a:moveTo>
                <a:lnTo>
                  <a:pt x="7277" y="0"/>
                </a:lnTo>
                <a:lnTo>
                  <a:pt x="5778" y="76"/>
                </a:lnTo>
                <a:lnTo>
                  <a:pt x="0" y="136385"/>
                </a:lnTo>
                <a:lnTo>
                  <a:pt x="444" y="137172"/>
                </a:lnTo>
                <a:lnTo>
                  <a:pt x="6451" y="138468"/>
                </a:lnTo>
                <a:lnTo>
                  <a:pt x="9512" y="138468"/>
                </a:lnTo>
                <a:lnTo>
                  <a:pt x="16217" y="135928"/>
                </a:lnTo>
                <a:lnTo>
                  <a:pt x="16217" y="124510"/>
                </a:lnTo>
                <a:lnTo>
                  <a:pt x="38473" y="124510"/>
                </a:lnTo>
                <a:lnTo>
                  <a:pt x="37617" y="124256"/>
                </a:lnTo>
                <a:lnTo>
                  <a:pt x="28321" y="118516"/>
                </a:lnTo>
                <a:lnTo>
                  <a:pt x="23444" y="114350"/>
                </a:lnTo>
                <a:lnTo>
                  <a:pt x="18338" y="108877"/>
                </a:lnTo>
                <a:lnTo>
                  <a:pt x="18338" y="73342"/>
                </a:lnTo>
                <a:lnTo>
                  <a:pt x="42360" y="56515"/>
                </a:lnTo>
                <a:lnTo>
                  <a:pt x="18338" y="56515"/>
                </a:lnTo>
                <a:lnTo>
                  <a:pt x="18338" y="2641"/>
                </a:lnTo>
                <a:lnTo>
                  <a:pt x="18199" y="2184"/>
                </a:lnTo>
                <a:lnTo>
                  <a:pt x="12458" y="76"/>
                </a:lnTo>
                <a:lnTo>
                  <a:pt x="10921" y="0"/>
                </a:lnTo>
                <a:close/>
              </a:path>
              <a:path w="294640" h="140335">
                <a:moveTo>
                  <a:pt x="83038" y="55918"/>
                </a:moveTo>
                <a:lnTo>
                  <a:pt x="53073" y="55918"/>
                </a:lnTo>
                <a:lnTo>
                  <a:pt x="57086" y="56934"/>
                </a:lnTo>
                <a:lnTo>
                  <a:pt x="63538" y="60960"/>
                </a:lnTo>
                <a:lnTo>
                  <a:pt x="73367" y="86995"/>
                </a:lnTo>
                <a:lnTo>
                  <a:pt x="73367" y="95707"/>
                </a:lnTo>
                <a:lnTo>
                  <a:pt x="52133" y="125691"/>
                </a:lnTo>
                <a:lnTo>
                  <a:pt x="81753" y="125691"/>
                </a:lnTo>
                <a:lnTo>
                  <a:pt x="84937" y="121932"/>
                </a:lnTo>
                <a:lnTo>
                  <a:pt x="87731" y="116674"/>
                </a:lnTo>
                <a:lnTo>
                  <a:pt x="91541" y="104330"/>
                </a:lnTo>
                <a:lnTo>
                  <a:pt x="92494" y="97396"/>
                </a:lnTo>
                <a:lnTo>
                  <a:pt x="92416" y="82575"/>
                </a:lnTo>
                <a:lnTo>
                  <a:pt x="91744" y="77063"/>
                </a:lnTo>
                <a:lnTo>
                  <a:pt x="88760" y="65455"/>
                </a:lnTo>
                <a:lnTo>
                  <a:pt x="86398" y="60388"/>
                </a:lnTo>
                <a:lnTo>
                  <a:pt x="83038" y="55918"/>
                </a:lnTo>
                <a:close/>
              </a:path>
              <a:path w="294640" h="140335">
                <a:moveTo>
                  <a:pt x="59093" y="41871"/>
                </a:moveTo>
                <a:lnTo>
                  <a:pt x="48806" y="41871"/>
                </a:lnTo>
                <a:lnTo>
                  <a:pt x="45961" y="42138"/>
                </a:lnTo>
                <a:lnTo>
                  <a:pt x="18338" y="56515"/>
                </a:lnTo>
                <a:lnTo>
                  <a:pt x="42360" y="56515"/>
                </a:lnTo>
                <a:lnTo>
                  <a:pt x="43510" y="56222"/>
                </a:lnTo>
                <a:lnTo>
                  <a:pt x="45872" y="55918"/>
                </a:lnTo>
                <a:lnTo>
                  <a:pt x="83038" y="55918"/>
                </a:lnTo>
                <a:lnTo>
                  <a:pt x="79908" y="51752"/>
                </a:lnTo>
                <a:lnTo>
                  <a:pt x="75692" y="48298"/>
                </a:lnTo>
                <a:lnTo>
                  <a:pt x="65328" y="43154"/>
                </a:lnTo>
                <a:lnTo>
                  <a:pt x="59093" y="41871"/>
                </a:lnTo>
                <a:close/>
              </a:path>
              <a:path w="294640" h="140335">
                <a:moveTo>
                  <a:pt x="132321" y="43256"/>
                </a:moveTo>
                <a:lnTo>
                  <a:pt x="128739" y="43256"/>
                </a:lnTo>
                <a:lnTo>
                  <a:pt x="127254" y="43307"/>
                </a:lnTo>
                <a:lnTo>
                  <a:pt x="121330" y="107569"/>
                </a:lnTo>
                <a:lnTo>
                  <a:pt x="121869" y="112318"/>
                </a:lnTo>
                <a:lnTo>
                  <a:pt x="150545" y="139750"/>
                </a:lnTo>
                <a:lnTo>
                  <a:pt x="163004" y="139750"/>
                </a:lnTo>
                <a:lnTo>
                  <a:pt x="168668" y="138468"/>
                </a:lnTo>
                <a:lnTo>
                  <a:pt x="179857" y="133311"/>
                </a:lnTo>
                <a:lnTo>
                  <a:pt x="185521" y="129222"/>
                </a:lnTo>
                <a:lnTo>
                  <a:pt x="189172" y="125691"/>
                </a:lnTo>
                <a:lnTo>
                  <a:pt x="157480" y="125691"/>
                </a:lnTo>
                <a:lnTo>
                  <a:pt x="154355" y="125082"/>
                </a:lnTo>
                <a:lnTo>
                  <a:pt x="139814" y="103390"/>
                </a:lnTo>
                <a:lnTo>
                  <a:pt x="139814" y="45796"/>
                </a:lnTo>
                <a:lnTo>
                  <a:pt x="139661" y="45351"/>
                </a:lnTo>
                <a:lnTo>
                  <a:pt x="133819" y="43307"/>
                </a:lnTo>
                <a:lnTo>
                  <a:pt x="132321" y="43256"/>
                </a:lnTo>
                <a:close/>
              </a:path>
              <a:path w="294640" h="140335">
                <a:moveTo>
                  <a:pt x="208076" y="123621"/>
                </a:moveTo>
                <a:lnTo>
                  <a:pt x="191312" y="123621"/>
                </a:lnTo>
                <a:lnTo>
                  <a:pt x="191312" y="136372"/>
                </a:lnTo>
                <a:lnTo>
                  <a:pt x="195503" y="138264"/>
                </a:lnTo>
                <a:lnTo>
                  <a:pt x="196519" y="138404"/>
                </a:lnTo>
                <a:lnTo>
                  <a:pt x="197916" y="138468"/>
                </a:lnTo>
                <a:lnTo>
                  <a:pt x="201218" y="138468"/>
                </a:lnTo>
                <a:lnTo>
                  <a:pt x="207949" y="136372"/>
                </a:lnTo>
                <a:lnTo>
                  <a:pt x="208076" y="123621"/>
                </a:lnTo>
                <a:close/>
              </a:path>
              <a:path w="294640" h="140335">
                <a:moveTo>
                  <a:pt x="200583" y="43256"/>
                </a:moveTo>
                <a:lnTo>
                  <a:pt x="196900" y="43256"/>
                </a:lnTo>
                <a:lnTo>
                  <a:pt x="195376" y="43307"/>
                </a:lnTo>
                <a:lnTo>
                  <a:pt x="189471" y="108572"/>
                </a:lnTo>
                <a:lnTo>
                  <a:pt x="184327" y="114185"/>
                </a:lnTo>
                <a:lnTo>
                  <a:pt x="179463" y="118440"/>
                </a:lnTo>
                <a:lnTo>
                  <a:pt x="170294" y="124244"/>
                </a:lnTo>
                <a:lnTo>
                  <a:pt x="165684" y="125691"/>
                </a:lnTo>
                <a:lnTo>
                  <a:pt x="189172" y="125691"/>
                </a:lnTo>
                <a:lnTo>
                  <a:pt x="191312" y="123621"/>
                </a:lnTo>
                <a:lnTo>
                  <a:pt x="208076" y="123621"/>
                </a:lnTo>
                <a:lnTo>
                  <a:pt x="208076" y="45796"/>
                </a:lnTo>
                <a:lnTo>
                  <a:pt x="201980" y="43307"/>
                </a:lnTo>
                <a:lnTo>
                  <a:pt x="200583" y="43256"/>
                </a:lnTo>
                <a:close/>
              </a:path>
              <a:path w="294640" h="140335">
                <a:moveTo>
                  <a:pt x="264972" y="57302"/>
                </a:moveTo>
                <a:lnTo>
                  <a:pt x="246557" y="57302"/>
                </a:lnTo>
                <a:lnTo>
                  <a:pt x="246557" y="114515"/>
                </a:lnTo>
                <a:lnTo>
                  <a:pt x="247065" y="118986"/>
                </a:lnTo>
                <a:lnTo>
                  <a:pt x="248208" y="122783"/>
                </a:lnTo>
                <a:lnTo>
                  <a:pt x="249224" y="126568"/>
                </a:lnTo>
                <a:lnTo>
                  <a:pt x="270814" y="139547"/>
                </a:lnTo>
                <a:lnTo>
                  <a:pt x="277672" y="139547"/>
                </a:lnTo>
                <a:lnTo>
                  <a:pt x="294055" y="133413"/>
                </a:lnTo>
                <a:lnTo>
                  <a:pt x="294436" y="132295"/>
                </a:lnTo>
                <a:lnTo>
                  <a:pt x="294418" y="126568"/>
                </a:lnTo>
                <a:lnTo>
                  <a:pt x="294262" y="125603"/>
                </a:lnTo>
                <a:lnTo>
                  <a:pt x="273862" y="125603"/>
                </a:lnTo>
                <a:lnTo>
                  <a:pt x="270179" y="124028"/>
                </a:lnTo>
                <a:lnTo>
                  <a:pt x="268147" y="120891"/>
                </a:lnTo>
                <a:lnTo>
                  <a:pt x="265988" y="117767"/>
                </a:lnTo>
                <a:lnTo>
                  <a:pt x="264972" y="113131"/>
                </a:lnTo>
                <a:lnTo>
                  <a:pt x="264972" y="57302"/>
                </a:lnTo>
                <a:close/>
              </a:path>
              <a:path w="294640" h="140335">
                <a:moveTo>
                  <a:pt x="292404" y="122821"/>
                </a:moveTo>
                <a:lnTo>
                  <a:pt x="291388" y="122821"/>
                </a:lnTo>
                <a:lnTo>
                  <a:pt x="290753" y="122974"/>
                </a:lnTo>
                <a:lnTo>
                  <a:pt x="289229" y="123571"/>
                </a:lnTo>
                <a:lnTo>
                  <a:pt x="287324" y="124218"/>
                </a:lnTo>
                <a:lnTo>
                  <a:pt x="285038" y="124853"/>
                </a:lnTo>
                <a:lnTo>
                  <a:pt x="282371" y="125450"/>
                </a:lnTo>
                <a:lnTo>
                  <a:pt x="280847" y="125603"/>
                </a:lnTo>
                <a:lnTo>
                  <a:pt x="294262" y="125603"/>
                </a:lnTo>
                <a:lnTo>
                  <a:pt x="294055" y="124472"/>
                </a:lnTo>
                <a:lnTo>
                  <a:pt x="293801" y="124015"/>
                </a:lnTo>
                <a:lnTo>
                  <a:pt x="293674" y="123558"/>
                </a:lnTo>
                <a:lnTo>
                  <a:pt x="293420" y="123240"/>
                </a:lnTo>
                <a:lnTo>
                  <a:pt x="292404" y="122821"/>
                </a:lnTo>
                <a:close/>
              </a:path>
              <a:path w="294640" h="140335">
                <a:moveTo>
                  <a:pt x="291388" y="43751"/>
                </a:moveTo>
                <a:lnTo>
                  <a:pt x="231952" y="43751"/>
                </a:lnTo>
                <a:lnTo>
                  <a:pt x="231444" y="43865"/>
                </a:lnTo>
                <a:lnTo>
                  <a:pt x="228777" y="49326"/>
                </a:lnTo>
                <a:lnTo>
                  <a:pt x="228777" y="52959"/>
                </a:lnTo>
                <a:lnTo>
                  <a:pt x="229158" y="54673"/>
                </a:lnTo>
                <a:lnTo>
                  <a:pt x="230428" y="56781"/>
                </a:lnTo>
                <a:lnTo>
                  <a:pt x="231317" y="57302"/>
                </a:lnTo>
                <a:lnTo>
                  <a:pt x="292023" y="57302"/>
                </a:lnTo>
                <a:lnTo>
                  <a:pt x="292912" y="56781"/>
                </a:lnTo>
                <a:lnTo>
                  <a:pt x="294182" y="54673"/>
                </a:lnTo>
                <a:lnTo>
                  <a:pt x="294563" y="52959"/>
                </a:lnTo>
                <a:lnTo>
                  <a:pt x="294436" y="48272"/>
                </a:lnTo>
                <a:lnTo>
                  <a:pt x="294182" y="46558"/>
                </a:lnTo>
                <a:lnTo>
                  <a:pt x="293928" y="45847"/>
                </a:lnTo>
                <a:lnTo>
                  <a:pt x="293547" y="45288"/>
                </a:lnTo>
                <a:lnTo>
                  <a:pt x="293293" y="44729"/>
                </a:lnTo>
                <a:lnTo>
                  <a:pt x="292912" y="44323"/>
                </a:lnTo>
                <a:lnTo>
                  <a:pt x="292404" y="44094"/>
                </a:lnTo>
                <a:lnTo>
                  <a:pt x="292023" y="43865"/>
                </a:lnTo>
                <a:lnTo>
                  <a:pt x="291388" y="43751"/>
                </a:lnTo>
                <a:close/>
              </a:path>
              <a:path w="294640" h="140335">
                <a:moveTo>
                  <a:pt x="257606" y="19405"/>
                </a:moveTo>
                <a:lnTo>
                  <a:pt x="253923" y="19405"/>
                </a:lnTo>
                <a:lnTo>
                  <a:pt x="252399" y="19469"/>
                </a:lnTo>
                <a:lnTo>
                  <a:pt x="250113" y="19735"/>
                </a:lnTo>
                <a:lnTo>
                  <a:pt x="249097" y="19951"/>
                </a:lnTo>
                <a:lnTo>
                  <a:pt x="248462" y="20243"/>
                </a:lnTo>
                <a:lnTo>
                  <a:pt x="247700" y="20535"/>
                </a:lnTo>
                <a:lnTo>
                  <a:pt x="247192" y="20891"/>
                </a:lnTo>
                <a:lnTo>
                  <a:pt x="246684" y="21678"/>
                </a:lnTo>
                <a:lnTo>
                  <a:pt x="246557" y="22110"/>
                </a:lnTo>
                <a:lnTo>
                  <a:pt x="246557" y="43751"/>
                </a:lnTo>
                <a:lnTo>
                  <a:pt x="264972" y="43751"/>
                </a:lnTo>
                <a:lnTo>
                  <a:pt x="264972" y="22110"/>
                </a:lnTo>
                <a:lnTo>
                  <a:pt x="264845" y="21678"/>
                </a:lnTo>
                <a:lnTo>
                  <a:pt x="264337" y="20891"/>
                </a:lnTo>
                <a:lnTo>
                  <a:pt x="263829" y="20535"/>
                </a:lnTo>
                <a:lnTo>
                  <a:pt x="263067" y="20243"/>
                </a:lnTo>
                <a:lnTo>
                  <a:pt x="262432" y="19951"/>
                </a:lnTo>
                <a:lnTo>
                  <a:pt x="261543" y="19735"/>
                </a:lnTo>
                <a:lnTo>
                  <a:pt x="259130" y="19469"/>
                </a:lnTo>
                <a:lnTo>
                  <a:pt x="257606" y="194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9" name="object 5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451991" y="5914377"/>
            <a:ext cx="107950" cy="133007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1629155" y="5949708"/>
            <a:ext cx="347345" cy="98425"/>
          </a:xfrm>
          <a:custGeom>
            <a:avLst/>
            <a:gdLst/>
            <a:ahLst/>
            <a:cxnLst/>
            <a:rect l="l" t="t" r="r" b="b"/>
            <a:pathLst>
              <a:path w="347344" h="98425">
                <a:moveTo>
                  <a:pt x="11049" y="1384"/>
                </a:moveTo>
                <a:lnTo>
                  <a:pt x="7238" y="1384"/>
                </a:lnTo>
                <a:lnTo>
                  <a:pt x="5842" y="1409"/>
                </a:lnTo>
                <a:lnTo>
                  <a:pt x="0" y="5930"/>
                </a:lnTo>
                <a:lnTo>
                  <a:pt x="254" y="6591"/>
                </a:lnTo>
                <a:lnTo>
                  <a:pt x="507" y="7416"/>
                </a:lnTo>
                <a:lnTo>
                  <a:pt x="888" y="8407"/>
                </a:lnTo>
                <a:lnTo>
                  <a:pt x="30225" y="93027"/>
                </a:lnTo>
                <a:lnTo>
                  <a:pt x="30480" y="93687"/>
                </a:lnTo>
                <a:lnTo>
                  <a:pt x="40258" y="96596"/>
                </a:lnTo>
                <a:lnTo>
                  <a:pt x="44831" y="96596"/>
                </a:lnTo>
                <a:lnTo>
                  <a:pt x="59526" y="78879"/>
                </a:lnTo>
                <a:lnTo>
                  <a:pt x="43687" y="78879"/>
                </a:lnTo>
                <a:lnTo>
                  <a:pt x="43433" y="77990"/>
                </a:lnTo>
                <a:lnTo>
                  <a:pt x="19176" y="4546"/>
                </a:lnTo>
                <a:lnTo>
                  <a:pt x="16891" y="2032"/>
                </a:lnTo>
                <a:lnTo>
                  <a:pt x="16256" y="1790"/>
                </a:lnTo>
                <a:lnTo>
                  <a:pt x="15239" y="1625"/>
                </a:lnTo>
                <a:lnTo>
                  <a:pt x="12826" y="1435"/>
                </a:lnTo>
                <a:lnTo>
                  <a:pt x="11049" y="1384"/>
                </a:lnTo>
                <a:close/>
              </a:path>
              <a:path w="347344" h="98425">
                <a:moveTo>
                  <a:pt x="92509" y="27508"/>
                </a:moveTo>
                <a:lnTo>
                  <a:pt x="74930" y="27508"/>
                </a:lnTo>
                <a:lnTo>
                  <a:pt x="75183" y="28397"/>
                </a:lnTo>
                <a:lnTo>
                  <a:pt x="96393" y="93027"/>
                </a:lnTo>
                <a:lnTo>
                  <a:pt x="96519" y="93687"/>
                </a:lnTo>
                <a:lnTo>
                  <a:pt x="96900" y="94246"/>
                </a:lnTo>
                <a:lnTo>
                  <a:pt x="97408" y="94716"/>
                </a:lnTo>
                <a:lnTo>
                  <a:pt x="97789" y="95173"/>
                </a:lnTo>
                <a:lnTo>
                  <a:pt x="106680" y="96596"/>
                </a:lnTo>
                <a:lnTo>
                  <a:pt x="111251" y="96596"/>
                </a:lnTo>
                <a:lnTo>
                  <a:pt x="126104" y="78879"/>
                </a:lnTo>
                <a:lnTo>
                  <a:pt x="109219" y="78879"/>
                </a:lnTo>
                <a:lnTo>
                  <a:pt x="108966" y="77990"/>
                </a:lnTo>
                <a:lnTo>
                  <a:pt x="92509" y="27508"/>
                </a:lnTo>
                <a:close/>
              </a:path>
              <a:path w="347344" h="98425">
                <a:moveTo>
                  <a:pt x="77469" y="1384"/>
                </a:moveTo>
                <a:lnTo>
                  <a:pt x="73787" y="1384"/>
                </a:lnTo>
                <a:lnTo>
                  <a:pt x="72262" y="1435"/>
                </a:lnTo>
                <a:lnTo>
                  <a:pt x="66929" y="3009"/>
                </a:lnTo>
                <a:lnTo>
                  <a:pt x="66548" y="3441"/>
                </a:lnTo>
                <a:lnTo>
                  <a:pt x="66293" y="3962"/>
                </a:lnTo>
                <a:lnTo>
                  <a:pt x="66167" y="4546"/>
                </a:lnTo>
                <a:lnTo>
                  <a:pt x="43942" y="77990"/>
                </a:lnTo>
                <a:lnTo>
                  <a:pt x="43687" y="78879"/>
                </a:lnTo>
                <a:lnTo>
                  <a:pt x="59526" y="78879"/>
                </a:lnTo>
                <a:lnTo>
                  <a:pt x="74802" y="28397"/>
                </a:lnTo>
                <a:lnTo>
                  <a:pt x="74930" y="27508"/>
                </a:lnTo>
                <a:lnTo>
                  <a:pt x="92509" y="27508"/>
                </a:lnTo>
                <a:lnTo>
                  <a:pt x="84938" y="4254"/>
                </a:lnTo>
                <a:lnTo>
                  <a:pt x="84836" y="3822"/>
                </a:lnTo>
                <a:lnTo>
                  <a:pt x="84327" y="2971"/>
                </a:lnTo>
                <a:lnTo>
                  <a:pt x="78867" y="1435"/>
                </a:lnTo>
                <a:lnTo>
                  <a:pt x="77469" y="1384"/>
                </a:lnTo>
                <a:close/>
              </a:path>
              <a:path w="347344" h="98425">
                <a:moveTo>
                  <a:pt x="145033" y="1384"/>
                </a:moveTo>
                <a:lnTo>
                  <a:pt x="141224" y="1384"/>
                </a:lnTo>
                <a:lnTo>
                  <a:pt x="139700" y="1435"/>
                </a:lnTo>
                <a:lnTo>
                  <a:pt x="133223" y="4546"/>
                </a:lnTo>
                <a:lnTo>
                  <a:pt x="109346" y="77990"/>
                </a:lnTo>
                <a:lnTo>
                  <a:pt x="109219" y="78879"/>
                </a:lnTo>
                <a:lnTo>
                  <a:pt x="126104" y="78879"/>
                </a:lnTo>
                <a:lnTo>
                  <a:pt x="150749" y="8407"/>
                </a:lnTo>
                <a:lnTo>
                  <a:pt x="151130" y="7416"/>
                </a:lnTo>
                <a:lnTo>
                  <a:pt x="151383" y="6591"/>
                </a:lnTo>
                <a:lnTo>
                  <a:pt x="151637" y="5930"/>
                </a:lnTo>
                <a:lnTo>
                  <a:pt x="151618" y="3175"/>
                </a:lnTo>
                <a:lnTo>
                  <a:pt x="146431" y="1409"/>
                </a:lnTo>
                <a:lnTo>
                  <a:pt x="145033" y="1384"/>
                </a:lnTo>
                <a:close/>
              </a:path>
              <a:path w="347344" h="98425">
                <a:moveTo>
                  <a:pt x="245337" y="13258"/>
                </a:moveTo>
                <a:lnTo>
                  <a:pt x="212725" y="13258"/>
                </a:lnTo>
                <a:lnTo>
                  <a:pt x="216407" y="13703"/>
                </a:lnTo>
                <a:lnTo>
                  <a:pt x="219201" y="14592"/>
                </a:lnTo>
                <a:lnTo>
                  <a:pt x="222123" y="15481"/>
                </a:lnTo>
                <a:lnTo>
                  <a:pt x="224536" y="16802"/>
                </a:lnTo>
                <a:lnTo>
                  <a:pt x="226313" y="18554"/>
                </a:lnTo>
                <a:lnTo>
                  <a:pt x="228219" y="20307"/>
                </a:lnTo>
                <a:lnTo>
                  <a:pt x="229488" y="22491"/>
                </a:lnTo>
                <a:lnTo>
                  <a:pt x="230377" y="25133"/>
                </a:lnTo>
                <a:lnTo>
                  <a:pt x="231139" y="27774"/>
                </a:lnTo>
                <a:lnTo>
                  <a:pt x="231520" y="30810"/>
                </a:lnTo>
                <a:lnTo>
                  <a:pt x="231520" y="41173"/>
                </a:lnTo>
                <a:lnTo>
                  <a:pt x="209931" y="41173"/>
                </a:lnTo>
                <a:lnTo>
                  <a:pt x="202819" y="41783"/>
                </a:lnTo>
                <a:lnTo>
                  <a:pt x="168401" y="61391"/>
                </a:lnTo>
                <a:lnTo>
                  <a:pt x="167258" y="65747"/>
                </a:lnTo>
                <a:lnTo>
                  <a:pt x="167258" y="75044"/>
                </a:lnTo>
                <a:lnTo>
                  <a:pt x="196850" y="97878"/>
                </a:lnTo>
                <a:lnTo>
                  <a:pt x="208152" y="97878"/>
                </a:lnTo>
                <a:lnTo>
                  <a:pt x="233639" y="85115"/>
                </a:lnTo>
                <a:lnTo>
                  <a:pt x="199136" y="85115"/>
                </a:lnTo>
                <a:lnTo>
                  <a:pt x="194437" y="83743"/>
                </a:lnTo>
                <a:lnTo>
                  <a:pt x="187832" y="78270"/>
                </a:lnTo>
                <a:lnTo>
                  <a:pt x="186181" y="74587"/>
                </a:lnTo>
                <a:lnTo>
                  <a:pt x="186181" y="67259"/>
                </a:lnTo>
                <a:lnTo>
                  <a:pt x="210693" y="52946"/>
                </a:lnTo>
                <a:lnTo>
                  <a:pt x="249936" y="52946"/>
                </a:lnTo>
                <a:lnTo>
                  <a:pt x="249900" y="27774"/>
                </a:lnTo>
                <a:lnTo>
                  <a:pt x="249174" y="23152"/>
                </a:lnTo>
                <a:lnTo>
                  <a:pt x="246380" y="14846"/>
                </a:lnTo>
                <a:lnTo>
                  <a:pt x="245337" y="13258"/>
                </a:lnTo>
                <a:close/>
              </a:path>
              <a:path w="347344" h="98425">
                <a:moveTo>
                  <a:pt x="249936" y="84721"/>
                </a:moveTo>
                <a:lnTo>
                  <a:pt x="234061" y="84721"/>
                </a:lnTo>
                <a:lnTo>
                  <a:pt x="234061" y="94411"/>
                </a:lnTo>
                <a:lnTo>
                  <a:pt x="240030" y="96596"/>
                </a:lnTo>
                <a:lnTo>
                  <a:pt x="243967" y="96596"/>
                </a:lnTo>
                <a:lnTo>
                  <a:pt x="245491" y="96494"/>
                </a:lnTo>
                <a:lnTo>
                  <a:pt x="246506" y="96291"/>
                </a:lnTo>
                <a:lnTo>
                  <a:pt x="247650" y="96100"/>
                </a:lnTo>
                <a:lnTo>
                  <a:pt x="248412" y="95796"/>
                </a:lnTo>
                <a:lnTo>
                  <a:pt x="249046" y="95402"/>
                </a:lnTo>
                <a:lnTo>
                  <a:pt x="249555" y="95008"/>
                </a:lnTo>
                <a:lnTo>
                  <a:pt x="249936" y="94411"/>
                </a:lnTo>
                <a:lnTo>
                  <a:pt x="249936" y="84721"/>
                </a:lnTo>
                <a:close/>
              </a:path>
              <a:path w="347344" h="98425">
                <a:moveTo>
                  <a:pt x="249936" y="52946"/>
                </a:moveTo>
                <a:lnTo>
                  <a:pt x="231520" y="52946"/>
                </a:lnTo>
                <a:lnTo>
                  <a:pt x="231520" y="71843"/>
                </a:lnTo>
                <a:lnTo>
                  <a:pt x="227075" y="76339"/>
                </a:lnTo>
                <a:lnTo>
                  <a:pt x="222631" y="79667"/>
                </a:lnTo>
                <a:lnTo>
                  <a:pt x="218567" y="81851"/>
                </a:lnTo>
                <a:lnTo>
                  <a:pt x="214375" y="84023"/>
                </a:lnTo>
                <a:lnTo>
                  <a:pt x="209931" y="85115"/>
                </a:lnTo>
                <a:lnTo>
                  <a:pt x="233639" y="85115"/>
                </a:lnTo>
                <a:lnTo>
                  <a:pt x="234061" y="84721"/>
                </a:lnTo>
                <a:lnTo>
                  <a:pt x="249936" y="84721"/>
                </a:lnTo>
                <a:lnTo>
                  <a:pt x="249936" y="52946"/>
                </a:lnTo>
                <a:close/>
              </a:path>
              <a:path w="347344" h="98425">
                <a:moveTo>
                  <a:pt x="217424" y="0"/>
                </a:moveTo>
                <a:lnTo>
                  <a:pt x="206375" y="0"/>
                </a:lnTo>
                <a:lnTo>
                  <a:pt x="202437" y="304"/>
                </a:lnTo>
                <a:lnTo>
                  <a:pt x="194944" y="1562"/>
                </a:lnTo>
                <a:lnTo>
                  <a:pt x="191388" y="2362"/>
                </a:lnTo>
                <a:lnTo>
                  <a:pt x="188213" y="3314"/>
                </a:lnTo>
                <a:lnTo>
                  <a:pt x="184912" y="4267"/>
                </a:lnTo>
                <a:lnTo>
                  <a:pt x="182118" y="5321"/>
                </a:lnTo>
                <a:lnTo>
                  <a:pt x="179705" y="6477"/>
                </a:lnTo>
                <a:lnTo>
                  <a:pt x="177164" y="7632"/>
                </a:lnTo>
                <a:lnTo>
                  <a:pt x="172212" y="18021"/>
                </a:lnTo>
                <a:lnTo>
                  <a:pt x="172466" y="18846"/>
                </a:lnTo>
                <a:lnTo>
                  <a:pt x="172593" y="19672"/>
                </a:lnTo>
                <a:lnTo>
                  <a:pt x="175260" y="22466"/>
                </a:lnTo>
                <a:lnTo>
                  <a:pt x="176783" y="22466"/>
                </a:lnTo>
                <a:lnTo>
                  <a:pt x="178181" y="21983"/>
                </a:lnTo>
                <a:lnTo>
                  <a:pt x="181737" y="20066"/>
                </a:lnTo>
                <a:lnTo>
                  <a:pt x="184023" y="19011"/>
                </a:lnTo>
                <a:lnTo>
                  <a:pt x="186817" y="17856"/>
                </a:lnTo>
                <a:lnTo>
                  <a:pt x="189483" y="16713"/>
                </a:lnTo>
                <a:lnTo>
                  <a:pt x="192658" y="15646"/>
                </a:lnTo>
                <a:lnTo>
                  <a:pt x="199898" y="13741"/>
                </a:lnTo>
                <a:lnTo>
                  <a:pt x="203962" y="13258"/>
                </a:lnTo>
                <a:lnTo>
                  <a:pt x="245337" y="13258"/>
                </a:lnTo>
                <a:lnTo>
                  <a:pt x="244094" y="11366"/>
                </a:lnTo>
                <a:lnTo>
                  <a:pt x="240919" y="8559"/>
                </a:lnTo>
                <a:lnTo>
                  <a:pt x="237870" y="5753"/>
                </a:lnTo>
                <a:lnTo>
                  <a:pt x="233680" y="3632"/>
                </a:lnTo>
                <a:lnTo>
                  <a:pt x="223646" y="723"/>
                </a:lnTo>
                <a:lnTo>
                  <a:pt x="217424" y="0"/>
                </a:lnTo>
                <a:close/>
              </a:path>
              <a:path w="347344" h="98425">
                <a:moveTo>
                  <a:pt x="279654" y="76301"/>
                </a:moveTo>
                <a:lnTo>
                  <a:pt x="278383" y="76301"/>
                </a:lnTo>
                <a:lnTo>
                  <a:pt x="277875" y="76415"/>
                </a:lnTo>
                <a:lnTo>
                  <a:pt x="276351" y="78320"/>
                </a:lnTo>
                <a:lnTo>
                  <a:pt x="276098" y="79006"/>
                </a:lnTo>
                <a:lnTo>
                  <a:pt x="275844" y="80721"/>
                </a:lnTo>
                <a:lnTo>
                  <a:pt x="275717" y="85077"/>
                </a:lnTo>
                <a:lnTo>
                  <a:pt x="275970" y="86690"/>
                </a:lnTo>
                <a:lnTo>
                  <a:pt x="276732" y="89065"/>
                </a:lnTo>
                <a:lnTo>
                  <a:pt x="277241" y="89992"/>
                </a:lnTo>
                <a:lnTo>
                  <a:pt x="278130" y="90652"/>
                </a:lnTo>
                <a:lnTo>
                  <a:pt x="278892" y="91313"/>
                </a:lnTo>
                <a:lnTo>
                  <a:pt x="303911" y="97878"/>
                </a:lnTo>
                <a:lnTo>
                  <a:pt x="313308" y="97878"/>
                </a:lnTo>
                <a:lnTo>
                  <a:pt x="318643" y="97256"/>
                </a:lnTo>
                <a:lnTo>
                  <a:pt x="323469" y="95999"/>
                </a:lnTo>
                <a:lnTo>
                  <a:pt x="328421" y="94742"/>
                </a:lnTo>
                <a:lnTo>
                  <a:pt x="332486" y="92900"/>
                </a:lnTo>
                <a:lnTo>
                  <a:pt x="339598" y="88011"/>
                </a:lnTo>
                <a:lnTo>
                  <a:pt x="342264" y="85013"/>
                </a:lnTo>
                <a:lnTo>
                  <a:pt x="342373" y="84810"/>
                </a:lnTo>
                <a:lnTo>
                  <a:pt x="303656" y="84810"/>
                </a:lnTo>
                <a:lnTo>
                  <a:pt x="299974" y="84366"/>
                </a:lnTo>
                <a:lnTo>
                  <a:pt x="282575" y="77635"/>
                </a:lnTo>
                <a:lnTo>
                  <a:pt x="280924" y="76746"/>
                </a:lnTo>
                <a:lnTo>
                  <a:pt x="279654" y="76301"/>
                </a:lnTo>
                <a:close/>
              </a:path>
              <a:path w="347344" h="98425">
                <a:moveTo>
                  <a:pt x="317626" y="0"/>
                </a:moveTo>
                <a:lnTo>
                  <a:pt x="308737" y="0"/>
                </a:lnTo>
                <a:lnTo>
                  <a:pt x="303402" y="723"/>
                </a:lnTo>
                <a:lnTo>
                  <a:pt x="278256" y="22923"/>
                </a:lnTo>
                <a:lnTo>
                  <a:pt x="278256" y="30378"/>
                </a:lnTo>
                <a:lnTo>
                  <a:pt x="278892" y="33782"/>
                </a:lnTo>
                <a:lnTo>
                  <a:pt x="280416" y="36614"/>
                </a:lnTo>
                <a:lnTo>
                  <a:pt x="281813" y="39458"/>
                </a:lnTo>
                <a:lnTo>
                  <a:pt x="312800" y="56159"/>
                </a:lnTo>
                <a:lnTo>
                  <a:pt x="315721" y="57188"/>
                </a:lnTo>
                <a:lnTo>
                  <a:pt x="328802" y="68059"/>
                </a:lnTo>
                <a:lnTo>
                  <a:pt x="328802" y="72999"/>
                </a:lnTo>
                <a:lnTo>
                  <a:pt x="311023" y="84810"/>
                </a:lnTo>
                <a:lnTo>
                  <a:pt x="342373" y="84810"/>
                </a:lnTo>
                <a:lnTo>
                  <a:pt x="346075" y="77889"/>
                </a:lnTo>
                <a:lnTo>
                  <a:pt x="346963" y="73825"/>
                </a:lnTo>
                <a:lnTo>
                  <a:pt x="346963" y="65455"/>
                </a:lnTo>
                <a:lnTo>
                  <a:pt x="346329" y="62153"/>
                </a:lnTo>
                <a:lnTo>
                  <a:pt x="344805" y="59385"/>
                </a:lnTo>
                <a:lnTo>
                  <a:pt x="343407" y="56603"/>
                </a:lnTo>
                <a:lnTo>
                  <a:pt x="308991" y="39128"/>
                </a:lnTo>
                <a:lnTo>
                  <a:pt x="306324" y="37934"/>
                </a:lnTo>
                <a:lnTo>
                  <a:pt x="295910" y="28105"/>
                </a:lnTo>
                <a:lnTo>
                  <a:pt x="295910" y="23685"/>
                </a:lnTo>
                <a:lnTo>
                  <a:pt x="311531" y="12661"/>
                </a:lnTo>
                <a:lnTo>
                  <a:pt x="341883" y="12661"/>
                </a:lnTo>
                <a:lnTo>
                  <a:pt x="341630" y="9664"/>
                </a:lnTo>
                <a:lnTo>
                  <a:pt x="320294" y="190"/>
                </a:lnTo>
                <a:lnTo>
                  <a:pt x="317626" y="0"/>
                </a:lnTo>
                <a:close/>
              </a:path>
              <a:path w="347344" h="98425">
                <a:moveTo>
                  <a:pt x="341883" y="12661"/>
                </a:moveTo>
                <a:lnTo>
                  <a:pt x="318135" y="12661"/>
                </a:lnTo>
                <a:lnTo>
                  <a:pt x="321310" y="13030"/>
                </a:lnTo>
                <a:lnTo>
                  <a:pt x="323976" y="13754"/>
                </a:lnTo>
                <a:lnTo>
                  <a:pt x="337382" y="19151"/>
                </a:lnTo>
                <a:lnTo>
                  <a:pt x="338327" y="19494"/>
                </a:lnTo>
                <a:lnTo>
                  <a:pt x="339344" y="19494"/>
                </a:lnTo>
                <a:lnTo>
                  <a:pt x="339851" y="19380"/>
                </a:lnTo>
                <a:lnTo>
                  <a:pt x="341630" y="15976"/>
                </a:lnTo>
                <a:lnTo>
                  <a:pt x="341876" y="14236"/>
                </a:lnTo>
                <a:lnTo>
                  <a:pt x="341883" y="126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" name="object 61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2054732" y="5907836"/>
            <a:ext cx="658876" cy="173990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788539" y="5914377"/>
            <a:ext cx="143637" cy="13192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013409" y="5894971"/>
            <a:ext cx="1628186" cy="184886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4690617" y="5894971"/>
            <a:ext cx="1300480" cy="184886"/>
          </a:xfrm>
          <a:prstGeom prst="rect">
            <a:avLst/>
          </a:prstGeom>
        </p:spPr>
      </p:pic>
      <p:sp>
        <p:nvSpPr>
          <p:cNvPr id="65" name="object 65"/>
          <p:cNvSpPr/>
          <p:nvPr/>
        </p:nvSpPr>
        <p:spPr>
          <a:xfrm>
            <a:off x="6053328" y="6023533"/>
            <a:ext cx="24130" cy="23495"/>
          </a:xfrm>
          <a:custGeom>
            <a:avLst/>
            <a:gdLst/>
            <a:ahLst/>
            <a:cxnLst/>
            <a:rect l="l" t="t" r="r" b="b"/>
            <a:pathLst>
              <a:path w="24129" h="23495">
                <a:moveTo>
                  <a:pt x="16510" y="0"/>
                </a:moveTo>
                <a:lnTo>
                  <a:pt x="7493" y="0"/>
                </a:lnTo>
                <a:lnTo>
                  <a:pt x="4318" y="774"/>
                </a:lnTo>
                <a:lnTo>
                  <a:pt x="2539" y="2324"/>
                </a:lnTo>
                <a:lnTo>
                  <a:pt x="888" y="3886"/>
                </a:lnTo>
                <a:lnTo>
                  <a:pt x="0" y="6997"/>
                </a:lnTo>
                <a:lnTo>
                  <a:pt x="0" y="16230"/>
                </a:lnTo>
                <a:lnTo>
                  <a:pt x="762" y="19265"/>
                </a:lnTo>
                <a:lnTo>
                  <a:pt x="2539" y="20789"/>
                </a:lnTo>
                <a:lnTo>
                  <a:pt x="4191" y="22301"/>
                </a:lnTo>
                <a:lnTo>
                  <a:pt x="7238" y="23063"/>
                </a:lnTo>
                <a:lnTo>
                  <a:pt x="16256" y="23063"/>
                </a:lnTo>
                <a:lnTo>
                  <a:pt x="19431" y="22288"/>
                </a:lnTo>
                <a:lnTo>
                  <a:pt x="22987" y="19189"/>
                </a:lnTo>
                <a:lnTo>
                  <a:pt x="23749" y="16065"/>
                </a:lnTo>
                <a:lnTo>
                  <a:pt x="23749" y="11391"/>
                </a:lnTo>
                <a:lnTo>
                  <a:pt x="23749" y="6832"/>
                </a:lnTo>
                <a:lnTo>
                  <a:pt x="22987" y="3797"/>
                </a:lnTo>
                <a:lnTo>
                  <a:pt x="21209" y="2286"/>
                </a:lnTo>
                <a:lnTo>
                  <a:pt x="19558" y="762"/>
                </a:lnTo>
                <a:lnTo>
                  <a:pt x="1651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6" name="object 66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6128892" y="5917044"/>
            <a:ext cx="630301" cy="164782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6824344" y="5949708"/>
            <a:ext cx="344931" cy="97878"/>
          </a:xfrm>
          <a:prstGeom prst="rect">
            <a:avLst/>
          </a:prstGeom>
        </p:spPr>
      </p:pic>
      <p:sp>
        <p:nvSpPr>
          <p:cNvPr id="68" name="object 68"/>
          <p:cNvSpPr/>
          <p:nvPr/>
        </p:nvSpPr>
        <p:spPr>
          <a:xfrm>
            <a:off x="7233539" y="5907836"/>
            <a:ext cx="295275" cy="140335"/>
          </a:xfrm>
          <a:custGeom>
            <a:avLst/>
            <a:gdLst/>
            <a:ahLst/>
            <a:cxnLst/>
            <a:rect l="l" t="t" r="r" b="b"/>
            <a:pathLst>
              <a:path w="295275" h="140335">
                <a:moveTo>
                  <a:pt x="35940" y="57302"/>
                </a:moveTo>
                <a:lnTo>
                  <a:pt x="17652" y="57302"/>
                </a:lnTo>
                <a:lnTo>
                  <a:pt x="17652" y="114515"/>
                </a:lnTo>
                <a:lnTo>
                  <a:pt x="24489" y="132295"/>
                </a:lnTo>
                <a:lnTo>
                  <a:pt x="26669" y="134658"/>
                </a:lnTo>
                <a:lnTo>
                  <a:pt x="29717" y="136499"/>
                </a:lnTo>
                <a:lnTo>
                  <a:pt x="37083" y="138938"/>
                </a:lnTo>
                <a:lnTo>
                  <a:pt x="41528" y="139547"/>
                </a:lnTo>
                <a:lnTo>
                  <a:pt x="48513" y="139547"/>
                </a:lnTo>
                <a:lnTo>
                  <a:pt x="65024" y="132295"/>
                </a:lnTo>
                <a:lnTo>
                  <a:pt x="65005" y="126568"/>
                </a:lnTo>
                <a:lnTo>
                  <a:pt x="64849" y="125603"/>
                </a:lnTo>
                <a:lnTo>
                  <a:pt x="44576" y="125603"/>
                </a:lnTo>
                <a:lnTo>
                  <a:pt x="41020" y="124028"/>
                </a:lnTo>
                <a:lnTo>
                  <a:pt x="36956" y="117767"/>
                </a:lnTo>
                <a:lnTo>
                  <a:pt x="35940" y="113131"/>
                </a:lnTo>
                <a:lnTo>
                  <a:pt x="35940" y="57302"/>
                </a:lnTo>
                <a:close/>
              </a:path>
              <a:path w="295275" h="140335">
                <a:moveTo>
                  <a:pt x="62991" y="122821"/>
                </a:moveTo>
                <a:lnTo>
                  <a:pt x="61975" y="122821"/>
                </a:lnTo>
                <a:lnTo>
                  <a:pt x="61340" y="122974"/>
                </a:lnTo>
                <a:lnTo>
                  <a:pt x="59816" y="123571"/>
                </a:lnTo>
                <a:lnTo>
                  <a:pt x="58498" y="124028"/>
                </a:lnTo>
                <a:lnTo>
                  <a:pt x="56895" y="124548"/>
                </a:lnTo>
                <a:lnTo>
                  <a:pt x="55752" y="124853"/>
                </a:lnTo>
                <a:lnTo>
                  <a:pt x="53085" y="125450"/>
                </a:lnTo>
                <a:lnTo>
                  <a:pt x="51561" y="125603"/>
                </a:lnTo>
                <a:lnTo>
                  <a:pt x="64849" y="125603"/>
                </a:lnTo>
                <a:lnTo>
                  <a:pt x="64642" y="124472"/>
                </a:lnTo>
                <a:lnTo>
                  <a:pt x="64396" y="124028"/>
                </a:lnTo>
                <a:lnTo>
                  <a:pt x="64261" y="123558"/>
                </a:lnTo>
                <a:lnTo>
                  <a:pt x="64007" y="123240"/>
                </a:lnTo>
                <a:lnTo>
                  <a:pt x="63626" y="123075"/>
                </a:lnTo>
                <a:lnTo>
                  <a:pt x="63372" y="122910"/>
                </a:lnTo>
                <a:lnTo>
                  <a:pt x="62991" y="122821"/>
                </a:lnTo>
                <a:close/>
              </a:path>
              <a:path w="295275" h="140335">
                <a:moveTo>
                  <a:pt x="62102" y="43751"/>
                </a:moveTo>
                <a:lnTo>
                  <a:pt x="3175" y="43751"/>
                </a:lnTo>
                <a:lnTo>
                  <a:pt x="2666" y="43865"/>
                </a:lnTo>
                <a:lnTo>
                  <a:pt x="1650" y="44323"/>
                </a:lnTo>
                <a:lnTo>
                  <a:pt x="1269" y="44729"/>
                </a:lnTo>
                <a:lnTo>
                  <a:pt x="1015" y="45288"/>
                </a:lnTo>
                <a:lnTo>
                  <a:pt x="634" y="45847"/>
                </a:lnTo>
                <a:lnTo>
                  <a:pt x="380" y="46558"/>
                </a:lnTo>
                <a:lnTo>
                  <a:pt x="0" y="49326"/>
                </a:lnTo>
                <a:lnTo>
                  <a:pt x="0" y="52959"/>
                </a:lnTo>
                <a:lnTo>
                  <a:pt x="253" y="54673"/>
                </a:lnTo>
                <a:lnTo>
                  <a:pt x="1015" y="55727"/>
                </a:lnTo>
                <a:lnTo>
                  <a:pt x="1650" y="56781"/>
                </a:lnTo>
                <a:lnTo>
                  <a:pt x="2539" y="57302"/>
                </a:lnTo>
                <a:lnTo>
                  <a:pt x="62610" y="57302"/>
                </a:lnTo>
                <a:lnTo>
                  <a:pt x="63500" y="56781"/>
                </a:lnTo>
                <a:lnTo>
                  <a:pt x="64769" y="54673"/>
                </a:lnTo>
                <a:lnTo>
                  <a:pt x="65150" y="52959"/>
                </a:lnTo>
                <a:lnTo>
                  <a:pt x="65024" y="48272"/>
                </a:lnTo>
                <a:lnTo>
                  <a:pt x="62991" y="44094"/>
                </a:lnTo>
                <a:lnTo>
                  <a:pt x="62610" y="43865"/>
                </a:lnTo>
                <a:lnTo>
                  <a:pt x="62102" y="43751"/>
                </a:lnTo>
                <a:close/>
              </a:path>
              <a:path w="295275" h="140335">
                <a:moveTo>
                  <a:pt x="28575" y="19405"/>
                </a:moveTo>
                <a:lnTo>
                  <a:pt x="24891" y="19405"/>
                </a:lnTo>
                <a:lnTo>
                  <a:pt x="23494" y="19469"/>
                </a:lnTo>
                <a:lnTo>
                  <a:pt x="17652" y="43751"/>
                </a:lnTo>
                <a:lnTo>
                  <a:pt x="35940" y="43751"/>
                </a:lnTo>
                <a:lnTo>
                  <a:pt x="35940" y="22110"/>
                </a:lnTo>
                <a:lnTo>
                  <a:pt x="35686" y="21678"/>
                </a:lnTo>
                <a:lnTo>
                  <a:pt x="28575" y="19405"/>
                </a:lnTo>
                <a:close/>
              </a:path>
              <a:path w="295275" h="140335">
                <a:moveTo>
                  <a:pt x="101980" y="0"/>
                </a:moveTo>
                <a:lnTo>
                  <a:pt x="98297" y="0"/>
                </a:lnTo>
                <a:lnTo>
                  <a:pt x="96900" y="76"/>
                </a:lnTo>
                <a:lnTo>
                  <a:pt x="94487" y="330"/>
                </a:lnTo>
                <a:lnTo>
                  <a:pt x="93471" y="533"/>
                </a:lnTo>
                <a:lnTo>
                  <a:pt x="92836" y="800"/>
                </a:lnTo>
                <a:lnTo>
                  <a:pt x="92075" y="1054"/>
                </a:lnTo>
                <a:lnTo>
                  <a:pt x="91693" y="1384"/>
                </a:lnTo>
                <a:lnTo>
                  <a:pt x="91185" y="2184"/>
                </a:lnTo>
                <a:lnTo>
                  <a:pt x="91185" y="136372"/>
                </a:lnTo>
                <a:lnTo>
                  <a:pt x="91693" y="137096"/>
                </a:lnTo>
                <a:lnTo>
                  <a:pt x="92075" y="137414"/>
                </a:lnTo>
                <a:lnTo>
                  <a:pt x="92836" y="137668"/>
                </a:lnTo>
                <a:lnTo>
                  <a:pt x="93471" y="137934"/>
                </a:lnTo>
                <a:lnTo>
                  <a:pt x="94487" y="138137"/>
                </a:lnTo>
                <a:lnTo>
                  <a:pt x="96900" y="138404"/>
                </a:lnTo>
                <a:lnTo>
                  <a:pt x="98297" y="138468"/>
                </a:lnTo>
                <a:lnTo>
                  <a:pt x="101980" y="138468"/>
                </a:lnTo>
                <a:lnTo>
                  <a:pt x="109346" y="135928"/>
                </a:lnTo>
                <a:lnTo>
                  <a:pt x="109346" y="73139"/>
                </a:lnTo>
                <a:lnTo>
                  <a:pt x="114300" y="67538"/>
                </a:lnTo>
                <a:lnTo>
                  <a:pt x="119125" y="63284"/>
                </a:lnTo>
                <a:lnTo>
                  <a:pt x="128269" y="57467"/>
                </a:lnTo>
                <a:lnTo>
                  <a:pt x="131277" y="56515"/>
                </a:lnTo>
                <a:lnTo>
                  <a:pt x="109346" y="56515"/>
                </a:lnTo>
                <a:lnTo>
                  <a:pt x="109346" y="2641"/>
                </a:lnTo>
                <a:lnTo>
                  <a:pt x="109092" y="2184"/>
                </a:lnTo>
                <a:lnTo>
                  <a:pt x="103504" y="76"/>
                </a:lnTo>
                <a:lnTo>
                  <a:pt x="101980" y="0"/>
                </a:lnTo>
                <a:close/>
              </a:path>
              <a:path w="295275" h="140335">
                <a:moveTo>
                  <a:pt x="171577" y="56019"/>
                </a:moveTo>
                <a:lnTo>
                  <a:pt x="140969" y="56019"/>
                </a:lnTo>
                <a:lnTo>
                  <a:pt x="144144" y="56616"/>
                </a:lnTo>
                <a:lnTo>
                  <a:pt x="149478" y="58991"/>
                </a:lnTo>
                <a:lnTo>
                  <a:pt x="158622" y="78155"/>
                </a:lnTo>
                <a:lnTo>
                  <a:pt x="158622" y="135928"/>
                </a:lnTo>
                <a:lnTo>
                  <a:pt x="158750" y="136372"/>
                </a:lnTo>
                <a:lnTo>
                  <a:pt x="163321" y="138264"/>
                </a:lnTo>
                <a:lnTo>
                  <a:pt x="164464" y="138404"/>
                </a:lnTo>
                <a:lnTo>
                  <a:pt x="165988" y="138468"/>
                </a:lnTo>
                <a:lnTo>
                  <a:pt x="169544" y="138468"/>
                </a:lnTo>
                <a:lnTo>
                  <a:pt x="171068" y="138404"/>
                </a:lnTo>
                <a:lnTo>
                  <a:pt x="172211" y="138264"/>
                </a:lnTo>
                <a:lnTo>
                  <a:pt x="173481" y="138137"/>
                </a:lnTo>
                <a:lnTo>
                  <a:pt x="174370" y="137934"/>
                </a:lnTo>
                <a:lnTo>
                  <a:pt x="175640" y="137414"/>
                </a:lnTo>
                <a:lnTo>
                  <a:pt x="176149" y="137096"/>
                </a:lnTo>
                <a:lnTo>
                  <a:pt x="176402" y="136728"/>
                </a:lnTo>
                <a:lnTo>
                  <a:pt x="176783" y="136372"/>
                </a:lnTo>
                <a:lnTo>
                  <a:pt x="176721" y="73139"/>
                </a:lnTo>
                <a:lnTo>
                  <a:pt x="171830" y="56324"/>
                </a:lnTo>
                <a:lnTo>
                  <a:pt x="171577" y="56019"/>
                </a:lnTo>
                <a:close/>
              </a:path>
              <a:path w="295275" h="140335">
                <a:moveTo>
                  <a:pt x="147827" y="41871"/>
                </a:moveTo>
                <a:lnTo>
                  <a:pt x="135762" y="41871"/>
                </a:lnTo>
                <a:lnTo>
                  <a:pt x="130428" y="43078"/>
                </a:lnTo>
                <a:lnTo>
                  <a:pt x="119760" y="47891"/>
                </a:lnTo>
                <a:lnTo>
                  <a:pt x="114553" y="51574"/>
                </a:lnTo>
                <a:lnTo>
                  <a:pt x="109346" y="56515"/>
                </a:lnTo>
                <a:lnTo>
                  <a:pt x="131277" y="56515"/>
                </a:lnTo>
                <a:lnTo>
                  <a:pt x="132841" y="56019"/>
                </a:lnTo>
                <a:lnTo>
                  <a:pt x="171577" y="56019"/>
                </a:lnTo>
                <a:lnTo>
                  <a:pt x="166242" y="49593"/>
                </a:lnTo>
                <a:lnTo>
                  <a:pt x="162559" y="46901"/>
                </a:lnTo>
                <a:lnTo>
                  <a:pt x="153415" y="42875"/>
                </a:lnTo>
                <a:lnTo>
                  <a:pt x="147827" y="41871"/>
                </a:lnTo>
                <a:close/>
              </a:path>
              <a:path w="295275" h="140335">
                <a:moveTo>
                  <a:pt x="258952" y="41871"/>
                </a:moveTo>
                <a:lnTo>
                  <a:pt x="243839" y="41871"/>
                </a:lnTo>
                <a:lnTo>
                  <a:pt x="237235" y="43002"/>
                </a:lnTo>
                <a:lnTo>
                  <a:pt x="206501" y="70624"/>
                </a:lnTo>
                <a:lnTo>
                  <a:pt x="203200" y="83604"/>
                </a:lnTo>
                <a:lnTo>
                  <a:pt x="203200" y="99301"/>
                </a:lnTo>
                <a:lnTo>
                  <a:pt x="216146" y="127698"/>
                </a:lnTo>
                <a:lnTo>
                  <a:pt x="220217" y="131597"/>
                </a:lnTo>
                <a:lnTo>
                  <a:pt x="225425" y="134632"/>
                </a:lnTo>
                <a:lnTo>
                  <a:pt x="237743" y="138734"/>
                </a:lnTo>
                <a:lnTo>
                  <a:pt x="244855" y="139750"/>
                </a:lnTo>
                <a:lnTo>
                  <a:pt x="257809" y="139750"/>
                </a:lnTo>
                <a:lnTo>
                  <a:pt x="288797" y="132473"/>
                </a:lnTo>
                <a:lnTo>
                  <a:pt x="289305" y="132118"/>
                </a:lnTo>
                <a:lnTo>
                  <a:pt x="290321" y="130492"/>
                </a:lnTo>
                <a:lnTo>
                  <a:pt x="290575" y="129501"/>
                </a:lnTo>
                <a:lnTo>
                  <a:pt x="290702" y="127698"/>
                </a:lnTo>
                <a:lnTo>
                  <a:pt x="290829" y="126492"/>
                </a:lnTo>
                <a:lnTo>
                  <a:pt x="248792" y="126492"/>
                </a:lnTo>
                <a:lnTo>
                  <a:pt x="243712" y="125730"/>
                </a:lnTo>
                <a:lnTo>
                  <a:pt x="223900" y="107492"/>
                </a:lnTo>
                <a:lnTo>
                  <a:pt x="222757" y="103530"/>
                </a:lnTo>
                <a:lnTo>
                  <a:pt x="222155" y="99301"/>
                </a:lnTo>
                <a:lnTo>
                  <a:pt x="222122" y="94119"/>
                </a:lnTo>
                <a:lnTo>
                  <a:pt x="289686" y="94119"/>
                </a:lnTo>
                <a:lnTo>
                  <a:pt x="291337" y="93586"/>
                </a:lnTo>
                <a:lnTo>
                  <a:pt x="292861" y="92494"/>
                </a:lnTo>
                <a:lnTo>
                  <a:pt x="294258" y="91401"/>
                </a:lnTo>
                <a:lnTo>
                  <a:pt x="295020" y="89573"/>
                </a:lnTo>
                <a:lnTo>
                  <a:pt x="295020" y="82156"/>
                </a:lnTo>
                <a:lnTo>
                  <a:pt x="222122" y="82156"/>
                </a:lnTo>
                <a:lnTo>
                  <a:pt x="222376" y="78524"/>
                </a:lnTo>
                <a:lnTo>
                  <a:pt x="245617" y="54635"/>
                </a:lnTo>
                <a:lnTo>
                  <a:pt x="285055" y="54635"/>
                </a:lnTo>
                <a:lnTo>
                  <a:pt x="281177" y="50495"/>
                </a:lnTo>
                <a:lnTo>
                  <a:pt x="276605" y="47472"/>
                </a:lnTo>
                <a:lnTo>
                  <a:pt x="265556" y="42989"/>
                </a:lnTo>
                <a:lnTo>
                  <a:pt x="258952" y="41871"/>
                </a:lnTo>
                <a:close/>
              </a:path>
              <a:path w="295275" h="140335">
                <a:moveTo>
                  <a:pt x="288289" y="119761"/>
                </a:moveTo>
                <a:lnTo>
                  <a:pt x="286892" y="119761"/>
                </a:lnTo>
                <a:lnTo>
                  <a:pt x="285622" y="120103"/>
                </a:lnTo>
                <a:lnTo>
                  <a:pt x="282066" y="121488"/>
                </a:lnTo>
                <a:lnTo>
                  <a:pt x="279907" y="122262"/>
                </a:lnTo>
                <a:lnTo>
                  <a:pt x="274446" y="123977"/>
                </a:lnTo>
                <a:lnTo>
                  <a:pt x="271271" y="124752"/>
                </a:lnTo>
                <a:lnTo>
                  <a:pt x="263778" y="126149"/>
                </a:lnTo>
                <a:lnTo>
                  <a:pt x="259587" y="126492"/>
                </a:lnTo>
                <a:lnTo>
                  <a:pt x="290829" y="126492"/>
                </a:lnTo>
                <a:lnTo>
                  <a:pt x="290702" y="123901"/>
                </a:lnTo>
                <a:lnTo>
                  <a:pt x="290449" y="122250"/>
                </a:lnTo>
                <a:lnTo>
                  <a:pt x="290321" y="121602"/>
                </a:lnTo>
                <a:lnTo>
                  <a:pt x="290067" y="121145"/>
                </a:lnTo>
                <a:lnTo>
                  <a:pt x="289940" y="120688"/>
                </a:lnTo>
                <a:lnTo>
                  <a:pt x="289559" y="120332"/>
                </a:lnTo>
                <a:lnTo>
                  <a:pt x="288797" y="119875"/>
                </a:lnTo>
                <a:lnTo>
                  <a:pt x="288289" y="119761"/>
                </a:lnTo>
                <a:close/>
              </a:path>
              <a:path w="295275" h="140335">
                <a:moveTo>
                  <a:pt x="285055" y="54635"/>
                </a:moveTo>
                <a:lnTo>
                  <a:pt x="259079" y="54635"/>
                </a:lnTo>
                <a:lnTo>
                  <a:pt x="265683" y="57073"/>
                </a:lnTo>
                <a:lnTo>
                  <a:pt x="270128" y="61963"/>
                </a:lnTo>
                <a:lnTo>
                  <a:pt x="274700" y="66840"/>
                </a:lnTo>
                <a:lnTo>
                  <a:pt x="276859" y="73571"/>
                </a:lnTo>
                <a:lnTo>
                  <a:pt x="276605" y="82156"/>
                </a:lnTo>
                <a:lnTo>
                  <a:pt x="295020" y="82156"/>
                </a:lnTo>
                <a:lnTo>
                  <a:pt x="295020" y="78219"/>
                </a:lnTo>
                <a:lnTo>
                  <a:pt x="294131" y="72771"/>
                </a:lnTo>
                <a:lnTo>
                  <a:pt x="290829" y="62534"/>
                </a:lnTo>
                <a:lnTo>
                  <a:pt x="288289" y="58089"/>
                </a:lnTo>
                <a:lnTo>
                  <a:pt x="285055" y="546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9" name="object 69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7614256" y="5907836"/>
            <a:ext cx="582450" cy="139750"/>
          </a:xfrm>
          <a:prstGeom prst="rect">
            <a:avLst/>
          </a:prstGeom>
        </p:spPr>
      </p:pic>
      <p:pic>
        <p:nvPicPr>
          <p:cNvPr id="70" name="object 70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8282431" y="5914377"/>
            <a:ext cx="141350" cy="131927"/>
          </a:xfrm>
          <a:prstGeom prst="rect">
            <a:avLst/>
          </a:prstGeom>
        </p:spPr>
      </p:pic>
      <p:pic>
        <p:nvPicPr>
          <p:cNvPr id="71" name="object 71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8500744" y="5907836"/>
            <a:ext cx="526669" cy="139750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9833202" y="5907836"/>
            <a:ext cx="449606" cy="139750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10352278" y="5911697"/>
            <a:ext cx="133223" cy="135788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0572750" y="5907151"/>
            <a:ext cx="575691" cy="140436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1214861" y="5949708"/>
            <a:ext cx="451358" cy="9787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9112377" y="5907836"/>
            <a:ext cx="802767" cy="410362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03187" y="6152083"/>
            <a:ext cx="879563" cy="166166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139913" y="6151676"/>
            <a:ext cx="537502" cy="139750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751076" y="6193548"/>
            <a:ext cx="350774" cy="97878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2157602" y="6138811"/>
            <a:ext cx="1313561" cy="179438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520059" y="6138811"/>
            <a:ext cx="1229105" cy="179438"/>
          </a:xfrm>
          <a:prstGeom prst="rect">
            <a:avLst/>
          </a:prstGeom>
        </p:spPr>
      </p:pic>
      <p:sp>
        <p:nvSpPr>
          <p:cNvPr id="82" name="object 82"/>
          <p:cNvSpPr/>
          <p:nvPr/>
        </p:nvSpPr>
        <p:spPr>
          <a:xfrm>
            <a:off x="4806315" y="6267373"/>
            <a:ext cx="23495" cy="23495"/>
          </a:xfrm>
          <a:custGeom>
            <a:avLst/>
            <a:gdLst/>
            <a:ahLst/>
            <a:cxnLst/>
            <a:rect l="l" t="t" r="r" b="b"/>
            <a:pathLst>
              <a:path w="23495" h="23495">
                <a:moveTo>
                  <a:pt x="16256" y="0"/>
                </a:moveTo>
                <a:lnTo>
                  <a:pt x="7365" y="0"/>
                </a:lnTo>
                <a:lnTo>
                  <a:pt x="4318" y="774"/>
                </a:lnTo>
                <a:lnTo>
                  <a:pt x="2667" y="2324"/>
                </a:lnTo>
                <a:lnTo>
                  <a:pt x="888" y="3886"/>
                </a:lnTo>
                <a:lnTo>
                  <a:pt x="0" y="6997"/>
                </a:lnTo>
                <a:lnTo>
                  <a:pt x="0" y="16230"/>
                </a:lnTo>
                <a:lnTo>
                  <a:pt x="888" y="19265"/>
                </a:lnTo>
                <a:lnTo>
                  <a:pt x="4190" y="22301"/>
                </a:lnTo>
                <a:lnTo>
                  <a:pt x="7238" y="23063"/>
                </a:lnTo>
                <a:lnTo>
                  <a:pt x="16129" y="23063"/>
                </a:lnTo>
                <a:lnTo>
                  <a:pt x="19176" y="22288"/>
                </a:lnTo>
                <a:lnTo>
                  <a:pt x="20955" y="20739"/>
                </a:lnTo>
                <a:lnTo>
                  <a:pt x="22606" y="19189"/>
                </a:lnTo>
                <a:lnTo>
                  <a:pt x="23495" y="16065"/>
                </a:lnTo>
                <a:lnTo>
                  <a:pt x="23495" y="11391"/>
                </a:lnTo>
                <a:lnTo>
                  <a:pt x="23495" y="6832"/>
                </a:lnTo>
                <a:lnTo>
                  <a:pt x="22606" y="3797"/>
                </a:lnTo>
                <a:lnTo>
                  <a:pt x="19304" y="761"/>
                </a:lnTo>
                <a:lnTo>
                  <a:pt x="1625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3" name="object 8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4895469" y="6160884"/>
            <a:ext cx="138810" cy="129260"/>
          </a:xfrm>
          <a:prstGeom prst="rect">
            <a:avLst/>
          </a:prstGeom>
        </p:spPr>
      </p:pic>
      <p:sp>
        <p:nvSpPr>
          <p:cNvPr id="84" name="object 84"/>
          <p:cNvSpPr/>
          <p:nvPr/>
        </p:nvSpPr>
        <p:spPr>
          <a:xfrm>
            <a:off x="5107432" y="6151676"/>
            <a:ext cx="363220" cy="140335"/>
          </a:xfrm>
          <a:custGeom>
            <a:avLst/>
            <a:gdLst/>
            <a:ahLst/>
            <a:cxnLst/>
            <a:rect l="l" t="t" r="r" b="b"/>
            <a:pathLst>
              <a:path w="363220" h="140335">
                <a:moveTo>
                  <a:pt x="35305" y="57302"/>
                </a:moveTo>
                <a:lnTo>
                  <a:pt x="17398" y="57302"/>
                </a:lnTo>
                <a:lnTo>
                  <a:pt x="17398" y="114515"/>
                </a:lnTo>
                <a:lnTo>
                  <a:pt x="40893" y="139547"/>
                </a:lnTo>
                <a:lnTo>
                  <a:pt x="47625" y="139547"/>
                </a:lnTo>
                <a:lnTo>
                  <a:pt x="63880" y="132295"/>
                </a:lnTo>
                <a:lnTo>
                  <a:pt x="63786" y="125602"/>
                </a:lnTo>
                <a:lnTo>
                  <a:pt x="43814" y="125602"/>
                </a:lnTo>
                <a:lnTo>
                  <a:pt x="40258" y="124028"/>
                </a:lnTo>
                <a:lnTo>
                  <a:pt x="38353" y="120891"/>
                </a:lnTo>
                <a:lnTo>
                  <a:pt x="36321" y="117767"/>
                </a:lnTo>
                <a:lnTo>
                  <a:pt x="35305" y="113131"/>
                </a:lnTo>
                <a:lnTo>
                  <a:pt x="35305" y="57302"/>
                </a:lnTo>
                <a:close/>
              </a:path>
              <a:path w="363220" h="140335">
                <a:moveTo>
                  <a:pt x="61848" y="122821"/>
                </a:moveTo>
                <a:lnTo>
                  <a:pt x="60959" y="122821"/>
                </a:lnTo>
                <a:lnTo>
                  <a:pt x="60325" y="122974"/>
                </a:lnTo>
                <a:lnTo>
                  <a:pt x="58038" y="123888"/>
                </a:lnTo>
                <a:lnTo>
                  <a:pt x="56006" y="124548"/>
                </a:lnTo>
                <a:lnTo>
                  <a:pt x="52196" y="125450"/>
                </a:lnTo>
                <a:lnTo>
                  <a:pt x="50672" y="125602"/>
                </a:lnTo>
                <a:lnTo>
                  <a:pt x="63786" y="125602"/>
                </a:lnTo>
                <a:lnTo>
                  <a:pt x="63626" y="125107"/>
                </a:lnTo>
                <a:lnTo>
                  <a:pt x="63500" y="124472"/>
                </a:lnTo>
                <a:lnTo>
                  <a:pt x="63376" y="124028"/>
                </a:lnTo>
                <a:lnTo>
                  <a:pt x="63118" y="123558"/>
                </a:lnTo>
                <a:lnTo>
                  <a:pt x="62864" y="123240"/>
                </a:lnTo>
                <a:lnTo>
                  <a:pt x="62610" y="123075"/>
                </a:lnTo>
                <a:lnTo>
                  <a:pt x="62229" y="122910"/>
                </a:lnTo>
                <a:lnTo>
                  <a:pt x="61848" y="122821"/>
                </a:lnTo>
                <a:close/>
              </a:path>
              <a:path w="363220" h="140335">
                <a:moveTo>
                  <a:pt x="61087" y="43751"/>
                </a:moveTo>
                <a:lnTo>
                  <a:pt x="3175" y="43751"/>
                </a:lnTo>
                <a:lnTo>
                  <a:pt x="2666" y="43865"/>
                </a:lnTo>
                <a:lnTo>
                  <a:pt x="0" y="49326"/>
                </a:lnTo>
                <a:lnTo>
                  <a:pt x="0" y="52958"/>
                </a:lnTo>
                <a:lnTo>
                  <a:pt x="380" y="54673"/>
                </a:lnTo>
                <a:lnTo>
                  <a:pt x="1650" y="56781"/>
                </a:lnTo>
                <a:lnTo>
                  <a:pt x="2539" y="57302"/>
                </a:lnTo>
                <a:lnTo>
                  <a:pt x="61594" y="57302"/>
                </a:lnTo>
                <a:lnTo>
                  <a:pt x="62356" y="56781"/>
                </a:lnTo>
                <a:lnTo>
                  <a:pt x="63118" y="55727"/>
                </a:lnTo>
                <a:lnTo>
                  <a:pt x="63753" y="54673"/>
                </a:lnTo>
                <a:lnTo>
                  <a:pt x="64007" y="52958"/>
                </a:lnTo>
                <a:lnTo>
                  <a:pt x="63880" y="47409"/>
                </a:lnTo>
                <a:lnTo>
                  <a:pt x="63626" y="46558"/>
                </a:lnTo>
                <a:lnTo>
                  <a:pt x="63500" y="45846"/>
                </a:lnTo>
                <a:lnTo>
                  <a:pt x="62737" y="44716"/>
                </a:lnTo>
                <a:lnTo>
                  <a:pt x="62356" y="44322"/>
                </a:lnTo>
                <a:lnTo>
                  <a:pt x="61594" y="43865"/>
                </a:lnTo>
                <a:lnTo>
                  <a:pt x="61087" y="43751"/>
                </a:lnTo>
                <a:close/>
              </a:path>
              <a:path w="363220" h="140335">
                <a:moveTo>
                  <a:pt x="28066" y="19405"/>
                </a:moveTo>
                <a:lnTo>
                  <a:pt x="24510" y="19405"/>
                </a:lnTo>
                <a:lnTo>
                  <a:pt x="23113" y="19469"/>
                </a:lnTo>
                <a:lnTo>
                  <a:pt x="20700" y="19735"/>
                </a:lnTo>
                <a:lnTo>
                  <a:pt x="19812" y="19951"/>
                </a:lnTo>
                <a:lnTo>
                  <a:pt x="19176" y="20243"/>
                </a:lnTo>
                <a:lnTo>
                  <a:pt x="18414" y="20535"/>
                </a:lnTo>
                <a:lnTo>
                  <a:pt x="18033" y="20891"/>
                </a:lnTo>
                <a:lnTo>
                  <a:pt x="17525" y="21678"/>
                </a:lnTo>
                <a:lnTo>
                  <a:pt x="17398" y="22110"/>
                </a:lnTo>
                <a:lnTo>
                  <a:pt x="17398" y="43751"/>
                </a:lnTo>
                <a:lnTo>
                  <a:pt x="35305" y="43751"/>
                </a:lnTo>
                <a:lnTo>
                  <a:pt x="35178" y="21678"/>
                </a:lnTo>
                <a:lnTo>
                  <a:pt x="34925" y="21285"/>
                </a:lnTo>
                <a:lnTo>
                  <a:pt x="34543" y="20891"/>
                </a:lnTo>
                <a:lnTo>
                  <a:pt x="34162" y="20535"/>
                </a:lnTo>
                <a:lnTo>
                  <a:pt x="33400" y="20243"/>
                </a:lnTo>
                <a:lnTo>
                  <a:pt x="32765" y="19951"/>
                </a:lnTo>
                <a:lnTo>
                  <a:pt x="31876" y="19735"/>
                </a:lnTo>
                <a:lnTo>
                  <a:pt x="29590" y="19469"/>
                </a:lnTo>
                <a:lnTo>
                  <a:pt x="28066" y="19405"/>
                </a:lnTo>
                <a:close/>
              </a:path>
              <a:path w="363220" h="140335">
                <a:moveTo>
                  <a:pt x="100075" y="0"/>
                </a:moveTo>
                <a:lnTo>
                  <a:pt x="96519" y="0"/>
                </a:lnTo>
                <a:lnTo>
                  <a:pt x="94995" y="76"/>
                </a:lnTo>
                <a:lnTo>
                  <a:pt x="89407" y="2184"/>
                </a:lnTo>
                <a:lnTo>
                  <a:pt x="89407" y="136372"/>
                </a:lnTo>
                <a:lnTo>
                  <a:pt x="96519" y="138468"/>
                </a:lnTo>
                <a:lnTo>
                  <a:pt x="100075" y="138468"/>
                </a:lnTo>
                <a:lnTo>
                  <a:pt x="107314" y="135928"/>
                </a:lnTo>
                <a:lnTo>
                  <a:pt x="107314" y="73139"/>
                </a:lnTo>
                <a:lnTo>
                  <a:pt x="112140" y="67538"/>
                </a:lnTo>
                <a:lnTo>
                  <a:pt x="116966" y="63284"/>
                </a:lnTo>
                <a:lnTo>
                  <a:pt x="125856" y="57467"/>
                </a:lnTo>
                <a:lnTo>
                  <a:pt x="128864" y="56514"/>
                </a:lnTo>
                <a:lnTo>
                  <a:pt x="107314" y="56514"/>
                </a:lnTo>
                <a:lnTo>
                  <a:pt x="107314" y="2641"/>
                </a:lnTo>
                <a:lnTo>
                  <a:pt x="107060" y="2184"/>
                </a:lnTo>
                <a:lnTo>
                  <a:pt x="101472" y="76"/>
                </a:lnTo>
                <a:lnTo>
                  <a:pt x="100075" y="0"/>
                </a:lnTo>
                <a:close/>
              </a:path>
              <a:path w="363220" h="140335">
                <a:moveTo>
                  <a:pt x="168414" y="56019"/>
                </a:moveTo>
                <a:lnTo>
                  <a:pt x="138429" y="56019"/>
                </a:lnTo>
                <a:lnTo>
                  <a:pt x="141477" y="56616"/>
                </a:lnTo>
                <a:lnTo>
                  <a:pt x="146812" y="58991"/>
                </a:lnTo>
                <a:lnTo>
                  <a:pt x="155828" y="136372"/>
                </a:lnTo>
                <a:lnTo>
                  <a:pt x="156082" y="136728"/>
                </a:lnTo>
                <a:lnTo>
                  <a:pt x="156463" y="137096"/>
                </a:lnTo>
                <a:lnTo>
                  <a:pt x="156844" y="137413"/>
                </a:lnTo>
                <a:lnTo>
                  <a:pt x="157606" y="137667"/>
                </a:lnTo>
                <a:lnTo>
                  <a:pt x="158241" y="137934"/>
                </a:lnTo>
                <a:lnTo>
                  <a:pt x="159130" y="138137"/>
                </a:lnTo>
                <a:lnTo>
                  <a:pt x="161416" y="138404"/>
                </a:lnTo>
                <a:lnTo>
                  <a:pt x="162940" y="138468"/>
                </a:lnTo>
                <a:lnTo>
                  <a:pt x="166496" y="138468"/>
                </a:lnTo>
                <a:lnTo>
                  <a:pt x="173735" y="135928"/>
                </a:lnTo>
                <a:lnTo>
                  <a:pt x="173654" y="74066"/>
                </a:lnTo>
                <a:lnTo>
                  <a:pt x="173100" y="69303"/>
                </a:lnTo>
                <a:lnTo>
                  <a:pt x="171830" y="64782"/>
                </a:lnTo>
                <a:lnTo>
                  <a:pt x="170687" y="60261"/>
                </a:lnTo>
                <a:lnTo>
                  <a:pt x="168655" y="56324"/>
                </a:lnTo>
                <a:lnTo>
                  <a:pt x="168414" y="56019"/>
                </a:lnTo>
                <a:close/>
              </a:path>
              <a:path w="363220" h="140335">
                <a:moveTo>
                  <a:pt x="145160" y="41871"/>
                </a:moveTo>
                <a:lnTo>
                  <a:pt x="133350" y="41871"/>
                </a:lnTo>
                <a:lnTo>
                  <a:pt x="128015" y="43078"/>
                </a:lnTo>
                <a:lnTo>
                  <a:pt x="117601" y="47891"/>
                </a:lnTo>
                <a:lnTo>
                  <a:pt x="112394" y="51561"/>
                </a:lnTo>
                <a:lnTo>
                  <a:pt x="107314" y="56514"/>
                </a:lnTo>
                <a:lnTo>
                  <a:pt x="128864" y="56514"/>
                </a:lnTo>
                <a:lnTo>
                  <a:pt x="130428" y="56019"/>
                </a:lnTo>
                <a:lnTo>
                  <a:pt x="168414" y="56019"/>
                </a:lnTo>
                <a:lnTo>
                  <a:pt x="165988" y="52958"/>
                </a:lnTo>
                <a:lnTo>
                  <a:pt x="163194" y="49593"/>
                </a:lnTo>
                <a:lnTo>
                  <a:pt x="159512" y="46901"/>
                </a:lnTo>
                <a:lnTo>
                  <a:pt x="150621" y="42875"/>
                </a:lnTo>
                <a:lnTo>
                  <a:pt x="145160" y="41871"/>
                </a:lnTo>
                <a:close/>
              </a:path>
              <a:path w="363220" h="140335">
                <a:moveTo>
                  <a:pt x="274478" y="55130"/>
                </a:moveTo>
                <a:lnTo>
                  <a:pt x="242823" y="55130"/>
                </a:lnTo>
                <a:lnTo>
                  <a:pt x="246252" y="55575"/>
                </a:lnTo>
                <a:lnTo>
                  <a:pt x="249046" y="56464"/>
                </a:lnTo>
                <a:lnTo>
                  <a:pt x="259841" y="67005"/>
                </a:lnTo>
                <a:lnTo>
                  <a:pt x="260730" y="69646"/>
                </a:lnTo>
                <a:lnTo>
                  <a:pt x="261112" y="72682"/>
                </a:lnTo>
                <a:lnTo>
                  <a:pt x="261112" y="83045"/>
                </a:lnTo>
                <a:lnTo>
                  <a:pt x="239902" y="83045"/>
                </a:lnTo>
                <a:lnTo>
                  <a:pt x="233044" y="83654"/>
                </a:lnTo>
                <a:lnTo>
                  <a:pt x="199643" y="103263"/>
                </a:lnTo>
                <a:lnTo>
                  <a:pt x="198500" y="107619"/>
                </a:lnTo>
                <a:lnTo>
                  <a:pt x="198500" y="116916"/>
                </a:lnTo>
                <a:lnTo>
                  <a:pt x="227329" y="139750"/>
                </a:lnTo>
                <a:lnTo>
                  <a:pt x="238378" y="139750"/>
                </a:lnTo>
                <a:lnTo>
                  <a:pt x="263115" y="126987"/>
                </a:lnTo>
                <a:lnTo>
                  <a:pt x="229488" y="126987"/>
                </a:lnTo>
                <a:lnTo>
                  <a:pt x="224916" y="125615"/>
                </a:lnTo>
                <a:lnTo>
                  <a:pt x="221741" y="122872"/>
                </a:lnTo>
                <a:lnTo>
                  <a:pt x="218439" y="120141"/>
                </a:lnTo>
                <a:lnTo>
                  <a:pt x="216915" y="116458"/>
                </a:lnTo>
                <a:lnTo>
                  <a:pt x="216915" y="109131"/>
                </a:lnTo>
                <a:lnTo>
                  <a:pt x="217423" y="106743"/>
                </a:lnTo>
                <a:lnTo>
                  <a:pt x="219709" y="102590"/>
                </a:lnTo>
                <a:lnTo>
                  <a:pt x="221487" y="100812"/>
                </a:lnTo>
                <a:lnTo>
                  <a:pt x="223900" y="99326"/>
                </a:lnTo>
                <a:lnTo>
                  <a:pt x="226187" y="97840"/>
                </a:lnTo>
                <a:lnTo>
                  <a:pt x="229234" y="96710"/>
                </a:lnTo>
                <a:lnTo>
                  <a:pt x="232917" y="95961"/>
                </a:lnTo>
                <a:lnTo>
                  <a:pt x="236473" y="95199"/>
                </a:lnTo>
                <a:lnTo>
                  <a:pt x="240791" y="94818"/>
                </a:lnTo>
                <a:lnTo>
                  <a:pt x="278891" y="94818"/>
                </a:lnTo>
                <a:lnTo>
                  <a:pt x="278862" y="69646"/>
                </a:lnTo>
                <a:lnTo>
                  <a:pt x="278256" y="65023"/>
                </a:lnTo>
                <a:lnTo>
                  <a:pt x="275463" y="56718"/>
                </a:lnTo>
                <a:lnTo>
                  <a:pt x="274478" y="55130"/>
                </a:lnTo>
                <a:close/>
              </a:path>
              <a:path w="363220" h="140335">
                <a:moveTo>
                  <a:pt x="278891" y="126593"/>
                </a:moveTo>
                <a:lnTo>
                  <a:pt x="263525" y="126593"/>
                </a:lnTo>
                <a:lnTo>
                  <a:pt x="263525" y="136283"/>
                </a:lnTo>
                <a:lnTo>
                  <a:pt x="269366" y="138468"/>
                </a:lnTo>
                <a:lnTo>
                  <a:pt x="273176" y="138468"/>
                </a:lnTo>
                <a:lnTo>
                  <a:pt x="274700" y="138366"/>
                </a:lnTo>
                <a:lnTo>
                  <a:pt x="276732" y="137972"/>
                </a:lnTo>
                <a:lnTo>
                  <a:pt x="277494" y="137667"/>
                </a:lnTo>
                <a:lnTo>
                  <a:pt x="278002" y="137274"/>
                </a:lnTo>
                <a:lnTo>
                  <a:pt x="278638" y="136880"/>
                </a:lnTo>
                <a:lnTo>
                  <a:pt x="278891" y="136283"/>
                </a:lnTo>
                <a:lnTo>
                  <a:pt x="278891" y="126593"/>
                </a:lnTo>
                <a:close/>
              </a:path>
              <a:path w="363220" h="140335">
                <a:moveTo>
                  <a:pt x="278891" y="94818"/>
                </a:moveTo>
                <a:lnTo>
                  <a:pt x="261112" y="94818"/>
                </a:lnTo>
                <a:lnTo>
                  <a:pt x="261112" y="113715"/>
                </a:lnTo>
                <a:lnTo>
                  <a:pt x="256666" y="118211"/>
                </a:lnTo>
                <a:lnTo>
                  <a:pt x="252475" y="121538"/>
                </a:lnTo>
                <a:lnTo>
                  <a:pt x="244347" y="125895"/>
                </a:lnTo>
                <a:lnTo>
                  <a:pt x="240029" y="126987"/>
                </a:lnTo>
                <a:lnTo>
                  <a:pt x="263115" y="126987"/>
                </a:lnTo>
                <a:lnTo>
                  <a:pt x="263525" y="126593"/>
                </a:lnTo>
                <a:lnTo>
                  <a:pt x="278891" y="126593"/>
                </a:lnTo>
                <a:lnTo>
                  <a:pt x="278891" y="94818"/>
                </a:lnTo>
                <a:close/>
              </a:path>
              <a:path w="363220" h="140335">
                <a:moveTo>
                  <a:pt x="247268" y="41871"/>
                </a:moveTo>
                <a:lnTo>
                  <a:pt x="236473" y="41871"/>
                </a:lnTo>
                <a:lnTo>
                  <a:pt x="232790" y="42176"/>
                </a:lnTo>
                <a:lnTo>
                  <a:pt x="203326" y="59893"/>
                </a:lnTo>
                <a:lnTo>
                  <a:pt x="203580" y="61544"/>
                </a:lnTo>
                <a:lnTo>
                  <a:pt x="203834" y="62229"/>
                </a:lnTo>
                <a:lnTo>
                  <a:pt x="204215" y="62750"/>
                </a:lnTo>
                <a:lnTo>
                  <a:pt x="204469" y="63284"/>
                </a:lnTo>
                <a:lnTo>
                  <a:pt x="204850" y="63677"/>
                </a:lnTo>
                <a:lnTo>
                  <a:pt x="205358" y="63944"/>
                </a:lnTo>
                <a:lnTo>
                  <a:pt x="205739" y="64198"/>
                </a:lnTo>
                <a:lnTo>
                  <a:pt x="206247" y="64338"/>
                </a:lnTo>
                <a:lnTo>
                  <a:pt x="207771" y="64338"/>
                </a:lnTo>
                <a:lnTo>
                  <a:pt x="209041" y="63855"/>
                </a:lnTo>
                <a:lnTo>
                  <a:pt x="212597" y="61937"/>
                </a:lnTo>
                <a:lnTo>
                  <a:pt x="217423" y="59728"/>
                </a:lnTo>
                <a:lnTo>
                  <a:pt x="220090" y="58572"/>
                </a:lnTo>
                <a:lnTo>
                  <a:pt x="223265" y="57518"/>
                </a:lnTo>
                <a:lnTo>
                  <a:pt x="230250" y="55613"/>
                </a:lnTo>
                <a:lnTo>
                  <a:pt x="234187" y="55130"/>
                </a:lnTo>
                <a:lnTo>
                  <a:pt x="274478" y="55130"/>
                </a:lnTo>
                <a:lnTo>
                  <a:pt x="273303" y="53238"/>
                </a:lnTo>
                <a:lnTo>
                  <a:pt x="267207" y="47624"/>
                </a:lnTo>
                <a:lnTo>
                  <a:pt x="263143" y="45504"/>
                </a:lnTo>
                <a:lnTo>
                  <a:pt x="253364" y="42595"/>
                </a:lnTo>
                <a:lnTo>
                  <a:pt x="247268" y="41871"/>
                </a:lnTo>
                <a:close/>
              </a:path>
              <a:path w="363220" h="140335">
                <a:moveTo>
                  <a:pt x="334009" y="57302"/>
                </a:moveTo>
                <a:lnTo>
                  <a:pt x="316102" y="57302"/>
                </a:lnTo>
                <a:lnTo>
                  <a:pt x="316102" y="114515"/>
                </a:lnTo>
                <a:lnTo>
                  <a:pt x="339597" y="139547"/>
                </a:lnTo>
                <a:lnTo>
                  <a:pt x="346328" y="139547"/>
                </a:lnTo>
                <a:lnTo>
                  <a:pt x="362712" y="130771"/>
                </a:lnTo>
                <a:lnTo>
                  <a:pt x="362693" y="126568"/>
                </a:lnTo>
                <a:lnTo>
                  <a:pt x="362584" y="125895"/>
                </a:lnTo>
                <a:lnTo>
                  <a:pt x="362490" y="125602"/>
                </a:lnTo>
                <a:lnTo>
                  <a:pt x="342518" y="125602"/>
                </a:lnTo>
                <a:lnTo>
                  <a:pt x="338963" y="124028"/>
                </a:lnTo>
                <a:lnTo>
                  <a:pt x="337057" y="120891"/>
                </a:lnTo>
                <a:lnTo>
                  <a:pt x="335025" y="117767"/>
                </a:lnTo>
                <a:lnTo>
                  <a:pt x="334009" y="113131"/>
                </a:lnTo>
                <a:lnTo>
                  <a:pt x="334009" y="57302"/>
                </a:lnTo>
                <a:close/>
              </a:path>
              <a:path w="363220" h="140335">
                <a:moveTo>
                  <a:pt x="360552" y="122821"/>
                </a:moveTo>
                <a:lnTo>
                  <a:pt x="359663" y="122821"/>
                </a:lnTo>
                <a:lnTo>
                  <a:pt x="359028" y="122974"/>
                </a:lnTo>
                <a:lnTo>
                  <a:pt x="356742" y="123888"/>
                </a:lnTo>
                <a:lnTo>
                  <a:pt x="354710" y="124548"/>
                </a:lnTo>
                <a:lnTo>
                  <a:pt x="350900" y="125450"/>
                </a:lnTo>
                <a:lnTo>
                  <a:pt x="349376" y="125602"/>
                </a:lnTo>
                <a:lnTo>
                  <a:pt x="362490" y="125602"/>
                </a:lnTo>
                <a:lnTo>
                  <a:pt x="362330" y="125107"/>
                </a:lnTo>
                <a:lnTo>
                  <a:pt x="362203" y="124472"/>
                </a:lnTo>
                <a:lnTo>
                  <a:pt x="362076" y="124015"/>
                </a:lnTo>
                <a:lnTo>
                  <a:pt x="361822" y="123558"/>
                </a:lnTo>
                <a:lnTo>
                  <a:pt x="361568" y="123240"/>
                </a:lnTo>
                <a:lnTo>
                  <a:pt x="361314" y="123075"/>
                </a:lnTo>
                <a:lnTo>
                  <a:pt x="360933" y="122910"/>
                </a:lnTo>
                <a:lnTo>
                  <a:pt x="360552" y="122821"/>
                </a:lnTo>
                <a:close/>
              </a:path>
              <a:path w="363220" h="140335">
                <a:moveTo>
                  <a:pt x="359790" y="43751"/>
                </a:moveTo>
                <a:lnTo>
                  <a:pt x="301878" y="43751"/>
                </a:lnTo>
                <a:lnTo>
                  <a:pt x="301370" y="43865"/>
                </a:lnTo>
                <a:lnTo>
                  <a:pt x="298703" y="49326"/>
                </a:lnTo>
                <a:lnTo>
                  <a:pt x="298703" y="52958"/>
                </a:lnTo>
                <a:lnTo>
                  <a:pt x="299084" y="54673"/>
                </a:lnTo>
                <a:lnTo>
                  <a:pt x="300354" y="56781"/>
                </a:lnTo>
                <a:lnTo>
                  <a:pt x="301243" y="57302"/>
                </a:lnTo>
                <a:lnTo>
                  <a:pt x="360298" y="57302"/>
                </a:lnTo>
                <a:lnTo>
                  <a:pt x="361060" y="56781"/>
                </a:lnTo>
                <a:lnTo>
                  <a:pt x="361822" y="55727"/>
                </a:lnTo>
                <a:lnTo>
                  <a:pt x="362457" y="54673"/>
                </a:lnTo>
                <a:lnTo>
                  <a:pt x="362712" y="52958"/>
                </a:lnTo>
                <a:lnTo>
                  <a:pt x="362712" y="48272"/>
                </a:lnTo>
                <a:lnTo>
                  <a:pt x="362584" y="47409"/>
                </a:lnTo>
                <a:lnTo>
                  <a:pt x="362330" y="46558"/>
                </a:lnTo>
                <a:lnTo>
                  <a:pt x="362203" y="45846"/>
                </a:lnTo>
                <a:lnTo>
                  <a:pt x="361441" y="44716"/>
                </a:lnTo>
                <a:lnTo>
                  <a:pt x="361060" y="44322"/>
                </a:lnTo>
                <a:lnTo>
                  <a:pt x="360298" y="43865"/>
                </a:lnTo>
                <a:lnTo>
                  <a:pt x="359790" y="43751"/>
                </a:lnTo>
                <a:close/>
              </a:path>
              <a:path w="363220" h="140335">
                <a:moveTo>
                  <a:pt x="326770" y="19405"/>
                </a:moveTo>
                <a:lnTo>
                  <a:pt x="323214" y="19405"/>
                </a:lnTo>
                <a:lnTo>
                  <a:pt x="321817" y="19469"/>
                </a:lnTo>
                <a:lnTo>
                  <a:pt x="319404" y="19735"/>
                </a:lnTo>
                <a:lnTo>
                  <a:pt x="318515" y="19951"/>
                </a:lnTo>
                <a:lnTo>
                  <a:pt x="317880" y="20243"/>
                </a:lnTo>
                <a:lnTo>
                  <a:pt x="317118" y="20535"/>
                </a:lnTo>
                <a:lnTo>
                  <a:pt x="316738" y="20891"/>
                </a:lnTo>
                <a:lnTo>
                  <a:pt x="316229" y="21678"/>
                </a:lnTo>
                <a:lnTo>
                  <a:pt x="316102" y="43751"/>
                </a:lnTo>
                <a:lnTo>
                  <a:pt x="334009" y="43751"/>
                </a:lnTo>
                <a:lnTo>
                  <a:pt x="332104" y="20243"/>
                </a:lnTo>
                <a:lnTo>
                  <a:pt x="331469" y="19951"/>
                </a:lnTo>
                <a:lnTo>
                  <a:pt x="330580" y="19735"/>
                </a:lnTo>
                <a:lnTo>
                  <a:pt x="328294" y="19469"/>
                </a:lnTo>
                <a:lnTo>
                  <a:pt x="326770" y="194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50915" y="6151676"/>
            <a:ext cx="582295" cy="140335"/>
          </a:xfrm>
          <a:custGeom>
            <a:avLst/>
            <a:gdLst/>
            <a:ahLst/>
            <a:cxnLst/>
            <a:rect l="l" t="t" r="r" b="b"/>
            <a:pathLst>
              <a:path w="582295" h="140335">
                <a:moveTo>
                  <a:pt x="21589" y="9804"/>
                </a:moveTo>
                <a:lnTo>
                  <a:pt x="5842" y="9804"/>
                </a:lnTo>
                <a:lnTo>
                  <a:pt x="3937" y="10401"/>
                </a:lnTo>
                <a:lnTo>
                  <a:pt x="2342" y="11633"/>
                </a:lnTo>
                <a:lnTo>
                  <a:pt x="762" y="12776"/>
                </a:lnTo>
                <a:lnTo>
                  <a:pt x="112" y="14223"/>
                </a:lnTo>
                <a:lnTo>
                  <a:pt x="0" y="136283"/>
                </a:lnTo>
                <a:lnTo>
                  <a:pt x="381" y="136677"/>
                </a:lnTo>
                <a:lnTo>
                  <a:pt x="635" y="137083"/>
                </a:lnTo>
                <a:lnTo>
                  <a:pt x="7366" y="138468"/>
                </a:lnTo>
                <a:lnTo>
                  <a:pt x="11049" y="138468"/>
                </a:lnTo>
                <a:lnTo>
                  <a:pt x="18161" y="136677"/>
                </a:lnTo>
                <a:lnTo>
                  <a:pt x="18542" y="136283"/>
                </a:lnTo>
                <a:lnTo>
                  <a:pt x="18669" y="23761"/>
                </a:lnTo>
                <a:lnTo>
                  <a:pt x="37241" y="23761"/>
                </a:lnTo>
                <a:lnTo>
                  <a:pt x="35687" y="20192"/>
                </a:lnTo>
                <a:lnTo>
                  <a:pt x="30061" y="12255"/>
                </a:lnTo>
                <a:lnTo>
                  <a:pt x="28829" y="11417"/>
                </a:lnTo>
                <a:lnTo>
                  <a:pt x="27178" y="10794"/>
                </a:lnTo>
                <a:lnTo>
                  <a:pt x="23749" y="9994"/>
                </a:lnTo>
                <a:lnTo>
                  <a:pt x="21589" y="9804"/>
                </a:lnTo>
                <a:close/>
              </a:path>
              <a:path w="582295" h="140335">
                <a:moveTo>
                  <a:pt x="37241" y="23761"/>
                </a:moveTo>
                <a:lnTo>
                  <a:pt x="18796" y="23761"/>
                </a:lnTo>
                <a:lnTo>
                  <a:pt x="66192" y="135826"/>
                </a:lnTo>
                <a:lnTo>
                  <a:pt x="71500" y="138264"/>
                </a:lnTo>
                <a:lnTo>
                  <a:pt x="72517" y="138404"/>
                </a:lnTo>
                <a:lnTo>
                  <a:pt x="73787" y="138468"/>
                </a:lnTo>
                <a:lnTo>
                  <a:pt x="76835" y="138468"/>
                </a:lnTo>
                <a:lnTo>
                  <a:pt x="94689" y="112928"/>
                </a:lnTo>
                <a:lnTo>
                  <a:pt x="76073" y="112928"/>
                </a:lnTo>
                <a:lnTo>
                  <a:pt x="37241" y="23761"/>
                </a:lnTo>
                <a:close/>
              </a:path>
              <a:path w="582295" h="140335">
                <a:moveTo>
                  <a:pt x="153162" y="23761"/>
                </a:moveTo>
                <a:lnTo>
                  <a:pt x="134366" y="23761"/>
                </a:lnTo>
                <a:lnTo>
                  <a:pt x="134493" y="136283"/>
                </a:lnTo>
                <a:lnTo>
                  <a:pt x="134874" y="136677"/>
                </a:lnTo>
                <a:lnTo>
                  <a:pt x="135128" y="137083"/>
                </a:lnTo>
                <a:lnTo>
                  <a:pt x="135636" y="137388"/>
                </a:lnTo>
                <a:lnTo>
                  <a:pt x="136398" y="137617"/>
                </a:lnTo>
                <a:lnTo>
                  <a:pt x="137033" y="137858"/>
                </a:lnTo>
                <a:lnTo>
                  <a:pt x="138049" y="138048"/>
                </a:lnTo>
                <a:lnTo>
                  <a:pt x="140462" y="138379"/>
                </a:lnTo>
                <a:lnTo>
                  <a:pt x="141986" y="138468"/>
                </a:lnTo>
                <a:lnTo>
                  <a:pt x="145542" y="138468"/>
                </a:lnTo>
                <a:lnTo>
                  <a:pt x="153162" y="135826"/>
                </a:lnTo>
                <a:lnTo>
                  <a:pt x="153162" y="23761"/>
                </a:lnTo>
                <a:close/>
              </a:path>
              <a:path w="582295" h="140335">
                <a:moveTo>
                  <a:pt x="146176" y="9804"/>
                </a:moveTo>
                <a:lnTo>
                  <a:pt x="131191" y="9804"/>
                </a:lnTo>
                <a:lnTo>
                  <a:pt x="129490" y="9994"/>
                </a:lnTo>
                <a:lnTo>
                  <a:pt x="121158" y="15443"/>
                </a:lnTo>
                <a:lnTo>
                  <a:pt x="120121" y="16865"/>
                </a:lnTo>
                <a:lnTo>
                  <a:pt x="119253" y="18516"/>
                </a:lnTo>
                <a:lnTo>
                  <a:pt x="118491" y="20485"/>
                </a:lnTo>
                <a:lnTo>
                  <a:pt x="76581" y="112928"/>
                </a:lnTo>
                <a:lnTo>
                  <a:pt x="94689" y="112928"/>
                </a:lnTo>
                <a:lnTo>
                  <a:pt x="134112" y="23761"/>
                </a:lnTo>
                <a:lnTo>
                  <a:pt x="153162" y="23761"/>
                </a:lnTo>
                <a:lnTo>
                  <a:pt x="153162" y="16141"/>
                </a:lnTo>
                <a:lnTo>
                  <a:pt x="152908" y="14960"/>
                </a:lnTo>
                <a:lnTo>
                  <a:pt x="152400" y="14008"/>
                </a:lnTo>
                <a:lnTo>
                  <a:pt x="152049" y="13131"/>
                </a:lnTo>
                <a:lnTo>
                  <a:pt x="147193" y="9956"/>
                </a:lnTo>
                <a:lnTo>
                  <a:pt x="146176" y="9804"/>
                </a:lnTo>
                <a:close/>
              </a:path>
              <a:path w="582295" h="140335">
                <a:moveTo>
                  <a:pt x="239522" y="41871"/>
                </a:moveTo>
                <a:lnTo>
                  <a:pt x="223138" y="41871"/>
                </a:lnTo>
                <a:lnTo>
                  <a:pt x="215773" y="43091"/>
                </a:lnTo>
                <a:lnTo>
                  <a:pt x="184658" y="71615"/>
                </a:lnTo>
                <a:lnTo>
                  <a:pt x="182499" y="77711"/>
                </a:lnTo>
                <a:lnTo>
                  <a:pt x="181483" y="84391"/>
                </a:lnTo>
                <a:lnTo>
                  <a:pt x="181483" y="99174"/>
                </a:lnTo>
                <a:lnTo>
                  <a:pt x="193421" y="126987"/>
                </a:lnTo>
                <a:lnTo>
                  <a:pt x="197358" y="131140"/>
                </a:lnTo>
                <a:lnTo>
                  <a:pt x="202311" y="134302"/>
                </a:lnTo>
                <a:lnTo>
                  <a:pt x="214375" y="138658"/>
                </a:lnTo>
                <a:lnTo>
                  <a:pt x="221361" y="139750"/>
                </a:lnTo>
                <a:lnTo>
                  <a:pt x="237617" y="139750"/>
                </a:lnTo>
                <a:lnTo>
                  <a:pt x="244983" y="138518"/>
                </a:lnTo>
                <a:lnTo>
                  <a:pt x="257556" y="133565"/>
                </a:lnTo>
                <a:lnTo>
                  <a:pt x="262763" y="130124"/>
                </a:lnTo>
                <a:lnTo>
                  <a:pt x="266671" y="125996"/>
                </a:lnTo>
                <a:lnTo>
                  <a:pt x="224536" y="125996"/>
                </a:lnTo>
                <a:lnTo>
                  <a:pt x="219710" y="125056"/>
                </a:lnTo>
                <a:lnTo>
                  <a:pt x="200225" y="96100"/>
                </a:lnTo>
                <a:lnTo>
                  <a:pt x="200270" y="84391"/>
                </a:lnTo>
                <a:lnTo>
                  <a:pt x="200660" y="80797"/>
                </a:lnTo>
                <a:lnTo>
                  <a:pt x="203200" y="72224"/>
                </a:lnTo>
                <a:lnTo>
                  <a:pt x="204978" y="68503"/>
                </a:lnTo>
                <a:lnTo>
                  <a:pt x="207518" y="65379"/>
                </a:lnTo>
                <a:lnTo>
                  <a:pt x="209931" y="62242"/>
                </a:lnTo>
                <a:lnTo>
                  <a:pt x="213106" y="59816"/>
                </a:lnTo>
                <a:lnTo>
                  <a:pt x="217043" y="58102"/>
                </a:lnTo>
                <a:lnTo>
                  <a:pt x="220853" y="56387"/>
                </a:lnTo>
                <a:lnTo>
                  <a:pt x="225425" y="55524"/>
                </a:lnTo>
                <a:lnTo>
                  <a:pt x="268331" y="55524"/>
                </a:lnTo>
                <a:lnTo>
                  <a:pt x="267462" y="54635"/>
                </a:lnTo>
                <a:lnTo>
                  <a:pt x="263525" y="50482"/>
                </a:lnTo>
                <a:lnTo>
                  <a:pt x="258572" y="47307"/>
                </a:lnTo>
                <a:lnTo>
                  <a:pt x="246507" y="42964"/>
                </a:lnTo>
                <a:lnTo>
                  <a:pt x="239522" y="41871"/>
                </a:lnTo>
                <a:close/>
              </a:path>
              <a:path w="582295" h="140335">
                <a:moveTo>
                  <a:pt x="268331" y="55524"/>
                </a:moveTo>
                <a:lnTo>
                  <a:pt x="236600" y="55524"/>
                </a:lnTo>
                <a:lnTo>
                  <a:pt x="241426" y="56464"/>
                </a:lnTo>
                <a:lnTo>
                  <a:pt x="245237" y="58343"/>
                </a:lnTo>
                <a:lnTo>
                  <a:pt x="259430" y="77711"/>
                </a:lnTo>
                <a:lnTo>
                  <a:pt x="260350" y="81584"/>
                </a:lnTo>
                <a:lnTo>
                  <a:pt x="260784" y="85483"/>
                </a:lnTo>
                <a:lnTo>
                  <a:pt x="260858" y="96100"/>
                </a:lnTo>
                <a:lnTo>
                  <a:pt x="260223" y="100825"/>
                </a:lnTo>
                <a:lnTo>
                  <a:pt x="235585" y="125996"/>
                </a:lnTo>
                <a:lnTo>
                  <a:pt x="266671" y="125996"/>
                </a:lnTo>
                <a:lnTo>
                  <a:pt x="279526" y="97129"/>
                </a:lnTo>
                <a:lnTo>
                  <a:pt x="279401" y="81584"/>
                </a:lnTo>
                <a:lnTo>
                  <a:pt x="278511" y="75717"/>
                </a:lnTo>
                <a:lnTo>
                  <a:pt x="274447" y="63842"/>
                </a:lnTo>
                <a:lnTo>
                  <a:pt x="271525" y="58788"/>
                </a:lnTo>
                <a:lnTo>
                  <a:pt x="268331" y="55524"/>
                </a:lnTo>
                <a:close/>
              </a:path>
              <a:path w="582295" h="140335">
                <a:moveTo>
                  <a:pt x="315468" y="43256"/>
                </a:moveTo>
                <a:lnTo>
                  <a:pt x="312166" y="43256"/>
                </a:lnTo>
                <a:lnTo>
                  <a:pt x="310896" y="43306"/>
                </a:lnTo>
                <a:lnTo>
                  <a:pt x="306070" y="44983"/>
                </a:lnTo>
                <a:lnTo>
                  <a:pt x="305816" y="45351"/>
                </a:lnTo>
                <a:lnTo>
                  <a:pt x="305688" y="45796"/>
                </a:lnTo>
                <a:lnTo>
                  <a:pt x="305688" y="135928"/>
                </a:lnTo>
                <a:lnTo>
                  <a:pt x="312928" y="138468"/>
                </a:lnTo>
                <a:lnTo>
                  <a:pt x="316484" y="138468"/>
                </a:lnTo>
                <a:lnTo>
                  <a:pt x="323723" y="135928"/>
                </a:lnTo>
                <a:lnTo>
                  <a:pt x="323723" y="73139"/>
                </a:lnTo>
                <a:lnTo>
                  <a:pt x="328549" y="67538"/>
                </a:lnTo>
                <a:lnTo>
                  <a:pt x="333375" y="63284"/>
                </a:lnTo>
                <a:lnTo>
                  <a:pt x="341294" y="58102"/>
                </a:lnTo>
                <a:lnTo>
                  <a:pt x="321945" y="58102"/>
                </a:lnTo>
                <a:lnTo>
                  <a:pt x="316738" y="43306"/>
                </a:lnTo>
                <a:lnTo>
                  <a:pt x="315468" y="43256"/>
                </a:lnTo>
                <a:close/>
              </a:path>
              <a:path w="582295" h="140335">
                <a:moveTo>
                  <a:pt x="384822" y="56019"/>
                </a:moveTo>
                <a:lnTo>
                  <a:pt x="354838" y="56019"/>
                </a:lnTo>
                <a:lnTo>
                  <a:pt x="357886" y="56616"/>
                </a:lnTo>
                <a:lnTo>
                  <a:pt x="363220" y="58991"/>
                </a:lnTo>
                <a:lnTo>
                  <a:pt x="372237" y="136372"/>
                </a:lnTo>
                <a:lnTo>
                  <a:pt x="372491" y="136728"/>
                </a:lnTo>
                <a:lnTo>
                  <a:pt x="372872" y="137096"/>
                </a:lnTo>
                <a:lnTo>
                  <a:pt x="373253" y="137413"/>
                </a:lnTo>
                <a:lnTo>
                  <a:pt x="374014" y="137667"/>
                </a:lnTo>
                <a:lnTo>
                  <a:pt x="374650" y="137934"/>
                </a:lnTo>
                <a:lnTo>
                  <a:pt x="375538" y="138137"/>
                </a:lnTo>
                <a:lnTo>
                  <a:pt x="377825" y="138404"/>
                </a:lnTo>
                <a:lnTo>
                  <a:pt x="379349" y="138468"/>
                </a:lnTo>
                <a:lnTo>
                  <a:pt x="382905" y="138468"/>
                </a:lnTo>
                <a:lnTo>
                  <a:pt x="390144" y="135928"/>
                </a:lnTo>
                <a:lnTo>
                  <a:pt x="390066" y="74066"/>
                </a:lnTo>
                <a:lnTo>
                  <a:pt x="389509" y="69303"/>
                </a:lnTo>
                <a:lnTo>
                  <a:pt x="388238" y="64782"/>
                </a:lnTo>
                <a:lnTo>
                  <a:pt x="387096" y="60261"/>
                </a:lnTo>
                <a:lnTo>
                  <a:pt x="385063" y="56324"/>
                </a:lnTo>
                <a:lnTo>
                  <a:pt x="384822" y="56019"/>
                </a:lnTo>
                <a:close/>
              </a:path>
              <a:path w="582295" h="140335">
                <a:moveTo>
                  <a:pt x="361569" y="41871"/>
                </a:moveTo>
                <a:lnTo>
                  <a:pt x="349376" y="41871"/>
                </a:lnTo>
                <a:lnTo>
                  <a:pt x="343916" y="43167"/>
                </a:lnTo>
                <a:lnTo>
                  <a:pt x="332994" y="48386"/>
                </a:lnTo>
                <a:lnTo>
                  <a:pt x="327406" y="52489"/>
                </a:lnTo>
                <a:lnTo>
                  <a:pt x="321945" y="58102"/>
                </a:lnTo>
                <a:lnTo>
                  <a:pt x="341294" y="58102"/>
                </a:lnTo>
                <a:lnTo>
                  <a:pt x="342264" y="57467"/>
                </a:lnTo>
                <a:lnTo>
                  <a:pt x="346837" y="56019"/>
                </a:lnTo>
                <a:lnTo>
                  <a:pt x="384822" y="56019"/>
                </a:lnTo>
                <a:lnTo>
                  <a:pt x="382397" y="52958"/>
                </a:lnTo>
                <a:lnTo>
                  <a:pt x="379603" y="49593"/>
                </a:lnTo>
                <a:lnTo>
                  <a:pt x="375920" y="46901"/>
                </a:lnTo>
                <a:lnTo>
                  <a:pt x="367030" y="42875"/>
                </a:lnTo>
                <a:lnTo>
                  <a:pt x="361569" y="41871"/>
                </a:lnTo>
                <a:close/>
              </a:path>
              <a:path w="582295" h="140335">
                <a:moveTo>
                  <a:pt x="443738" y="57302"/>
                </a:moveTo>
                <a:lnTo>
                  <a:pt x="425831" y="57302"/>
                </a:lnTo>
                <a:lnTo>
                  <a:pt x="425831" y="114515"/>
                </a:lnTo>
                <a:lnTo>
                  <a:pt x="449325" y="139547"/>
                </a:lnTo>
                <a:lnTo>
                  <a:pt x="456057" y="139547"/>
                </a:lnTo>
                <a:lnTo>
                  <a:pt x="472313" y="132295"/>
                </a:lnTo>
                <a:lnTo>
                  <a:pt x="472218" y="125602"/>
                </a:lnTo>
                <a:lnTo>
                  <a:pt x="452247" y="125602"/>
                </a:lnTo>
                <a:lnTo>
                  <a:pt x="448691" y="124028"/>
                </a:lnTo>
                <a:lnTo>
                  <a:pt x="446786" y="120891"/>
                </a:lnTo>
                <a:lnTo>
                  <a:pt x="444754" y="117767"/>
                </a:lnTo>
                <a:lnTo>
                  <a:pt x="443738" y="113131"/>
                </a:lnTo>
                <a:lnTo>
                  <a:pt x="443738" y="57302"/>
                </a:lnTo>
                <a:close/>
              </a:path>
              <a:path w="582295" h="140335">
                <a:moveTo>
                  <a:pt x="470281" y="122821"/>
                </a:moveTo>
                <a:lnTo>
                  <a:pt x="469392" y="122821"/>
                </a:lnTo>
                <a:lnTo>
                  <a:pt x="468757" y="122974"/>
                </a:lnTo>
                <a:lnTo>
                  <a:pt x="466471" y="123888"/>
                </a:lnTo>
                <a:lnTo>
                  <a:pt x="464438" y="124548"/>
                </a:lnTo>
                <a:lnTo>
                  <a:pt x="460629" y="125450"/>
                </a:lnTo>
                <a:lnTo>
                  <a:pt x="459105" y="125602"/>
                </a:lnTo>
                <a:lnTo>
                  <a:pt x="472218" y="125602"/>
                </a:lnTo>
                <a:lnTo>
                  <a:pt x="472059" y="125107"/>
                </a:lnTo>
                <a:lnTo>
                  <a:pt x="471932" y="124472"/>
                </a:lnTo>
                <a:lnTo>
                  <a:pt x="471805" y="124015"/>
                </a:lnTo>
                <a:lnTo>
                  <a:pt x="471550" y="123558"/>
                </a:lnTo>
                <a:lnTo>
                  <a:pt x="471297" y="123240"/>
                </a:lnTo>
                <a:lnTo>
                  <a:pt x="471043" y="123075"/>
                </a:lnTo>
                <a:lnTo>
                  <a:pt x="470662" y="122910"/>
                </a:lnTo>
                <a:lnTo>
                  <a:pt x="470281" y="122821"/>
                </a:lnTo>
                <a:close/>
              </a:path>
              <a:path w="582295" h="140335">
                <a:moveTo>
                  <a:pt x="469519" y="43751"/>
                </a:moveTo>
                <a:lnTo>
                  <a:pt x="411607" y="43751"/>
                </a:lnTo>
                <a:lnTo>
                  <a:pt x="411099" y="43865"/>
                </a:lnTo>
                <a:lnTo>
                  <a:pt x="408432" y="49326"/>
                </a:lnTo>
                <a:lnTo>
                  <a:pt x="408432" y="52958"/>
                </a:lnTo>
                <a:lnTo>
                  <a:pt x="408813" y="54673"/>
                </a:lnTo>
                <a:lnTo>
                  <a:pt x="410083" y="56781"/>
                </a:lnTo>
                <a:lnTo>
                  <a:pt x="410972" y="57302"/>
                </a:lnTo>
                <a:lnTo>
                  <a:pt x="470026" y="57302"/>
                </a:lnTo>
                <a:lnTo>
                  <a:pt x="470788" y="56781"/>
                </a:lnTo>
                <a:lnTo>
                  <a:pt x="471550" y="55727"/>
                </a:lnTo>
                <a:lnTo>
                  <a:pt x="472186" y="54673"/>
                </a:lnTo>
                <a:lnTo>
                  <a:pt x="472439" y="52958"/>
                </a:lnTo>
                <a:lnTo>
                  <a:pt x="472313" y="47409"/>
                </a:lnTo>
                <a:lnTo>
                  <a:pt x="472059" y="46558"/>
                </a:lnTo>
                <a:lnTo>
                  <a:pt x="471932" y="45846"/>
                </a:lnTo>
                <a:lnTo>
                  <a:pt x="471170" y="44716"/>
                </a:lnTo>
                <a:lnTo>
                  <a:pt x="470788" y="44322"/>
                </a:lnTo>
                <a:lnTo>
                  <a:pt x="470026" y="43865"/>
                </a:lnTo>
                <a:lnTo>
                  <a:pt x="469519" y="43751"/>
                </a:lnTo>
                <a:close/>
              </a:path>
              <a:path w="582295" h="140335">
                <a:moveTo>
                  <a:pt x="436499" y="19405"/>
                </a:moveTo>
                <a:lnTo>
                  <a:pt x="432943" y="19405"/>
                </a:lnTo>
                <a:lnTo>
                  <a:pt x="431546" y="19469"/>
                </a:lnTo>
                <a:lnTo>
                  <a:pt x="429133" y="19735"/>
                </a:lnTo>
                <a:lnTo>
                  <a:pt x="428244" y="19951"/>
                </a:lnTo>
                <a:lnTo>
                  <a:pt x="427609" y="20243"/>
                </a:lnTo>
                <a:lnTo>
                  <a:pt x="426847" y="20535"/>
                </a:lnTo>
                <a:lnTo>
                  <a:pt x="426466" y="20891"/>
                </a:lnTo>
                <a:lnTo>
                  <a:pt x="425958" y="21678"/>
                </a:lnTo>
                <a:lnTo>
                  <a:pt x="425831" y="43751"/>
                </a:lnTo>
                <a:lnTo>
                  <a:pt x="443738" y="43751"/>
                </a:lnTo>
                <a:lnTo>
                  <a:pt x="441833" y="20243"/>
                </a:lnTo>
                <a:lnTo>
                  <a:pt x="441198" y="19951"/>
                </a:lnTo>
                <a:lnTo>
                  <a:pt x="440309" y="19735"/>
                </a:lnTo>
                <a:lnTo>
                  <a:pt x="438023" y="19469"/>
                </a:lnTo>
                <a:lnTo>
                  <a:pt x="436499" y="19405"/>
                </a:lnTo>
                <a:close/>
              </a:path>
              <a:path w="582295" h="140335">
                <a:moveTo>
                  <a:pt x="508508" y="0"/>
                </a:moveTo>
                <a:lnTo>
                  <a:pt x="504951" y="0"/>
                </a:lnTo>
                <a:lnTo>
                  <a:pt x="503428" y="76"/>
                </a:lnTo>
                <a:lnTo>
                  <a:pt x="497839" y="2184"/>
                </a:lnTo>
                <a:lnTo>
                  <a:pt x="497839" y="136372"/>
                </a:lnTo>
                <a:lnTo>
                  <a:pt x="504951" y="138468"/>
                </a:lnTo>
                <a:lnTo>
                  <a:pt x="508508" y="138468"/>
                </a:lnTo>
                <a:lnTo>
                  <a:pt x="515747" y="135928"/>
                </a:lnTo>
                <a:lnTo>
                  <a:pt x="515747" y="73139"/>
                </a:lnTo>
                <a:lnTo>
                  <a:pt x="520573" y="67538"/>
                </a:lnTo>
                <a:lnTo>
                  <a:pt x="525399" y="63284"/>
                </a:lnTo>
                <a:lnTo>
                  <a:pt x="534288" y="57467"/>
                </a:lnTo>
                <a:lnTo>
                  <a:pt x="537296" y="56514"/>
                </a:lnTo>
                <a:lnTo>
                  <a:pt x="515747" y="56514"/>
                </a:lnTo>
                <a:lnTo>
                  <a:pt x="515747" y="2641"/>
                </a:lnTo>
                <a:lnTo>
                  <a:pt x="515493" y="2184"/>
                </a:lnTo>
                <a:lnTo>
                  <a:pt x="509905" y="76"/>
                </a:lnTo>
                <a:lnTo>
                  <a:pt x="508508" y="0"/>
                </a:lnTo>
                <a:close/>
              </a:path>
              <a:path w="582295" h="140335">
                <a:moveTo>
                  <a:pt x="576846" y="56019"/>
                </a:moveTo>
                <a:lnTo>
                  <a:pt x="546862" y="56019"/>
                </a:lnTo>
                <a:lnTo>
                  <a:pt x="549910" y="56616"/>
                </a:lnTo>
                <a:lnTo>
                  <a:pt x="555244" y="58991"/>
                </a:lnTo>
                <a:lnTo>
                  <a:pt x="564261" y="136372"/>
                </a:lnTo>
                <a:lnTo>
                  <a:pt x="564514" y="136728"/>
                </a:lnTo>
                <a:lnTo>
                  <a:pt x="564896" y="137096"/>
                </a:lnTo>
                <a:lnTo>
                  <a:pt x="565276" y="137413"/>
                </a:lnTo>
                <a:lnTo>
                  <a:pt x="566038" y="137667"/>
                </a:lnTo>
                <a:lnTo>
                  <a:pt x="566674" y="137934"/>
                </a:lnTo>
                <a:lnTo>
                  <a:pt x="567563" y="138137"/>
                </a:lnTo>
                <a:lnTo>
                  <a:pt x="569849" y="138404"/>
                </a:lnTo>
                <a:lnTo>
                  <a:pt x="571373" y="138468"/>
                </a:lnTo>
                <a:lnTo>
                  <a:pt x="574929" y="138468"/>
                </a:lnTo>
                <a:lnTo>
                  <a:pt x="576326" y="138404"/>
                </a:lnTo>
                <a:lnTo>
                  <a:pt x="577469" y="138264"/>
                </a:lnTo>
                <a:lnTo>
                  <a:pt x="578738" y="138137"/>
                </a:lnTo>
                <a:lnTo>
                  <a:pt x="582168" y="135928"/>
                </a:lnTo>
                <a:lnTo>
                  <a:pt x="582086" y="74066"/>
                </a:lnTo>
                <a:lnTo>
                  <a:pt x="581533" y="69303"/>
                </a:lnTo>
                <a:lnTo>
                  <a:pt x="580263" y="64782"/>
                </a:lnTo>
                <a:lnTo>
                  <a:pt x="579120" y="60261"/>
                </a:lnTo>
                <a:lnTo>
                  <a:pt x="577088" y="56324"/>
                </a:lnTo>
                <a:lnTo>
                  <a:pt x="576846" y="56019"/>
                </a:lnTo>
                <a:close/>
              </a:path>
              <a:path w="582295" h="140335">
                <a:moveTo>
                  <a:pt x="553593" y="41871"/>
                </a:moveTo>
                <a:lnTo>
                  <a:pt x="541782" y="41871"/>
                </a:lnTo>
                <a:lnTo>
                  <a:pt x="536448" y="43078"/>
                </a:lnTo>
                <a:lnTo>
                  <a:pt x="526034" y="47891"/>
                </a:lnTo>
                <a:lnTo>
                  <a:pt x="520826" y="51561"/>
                </a:lnTo>
                <a:lnTo>
                  <a:pt x="515747" y="56514"/>
                </a:lnTo>
                <a:lnTo>
                  <a:pt x="537296" y="56514"/>
                </a:lnTo>
                <a:lnTo>
                  <a:pt x="538861" y="56019"/>
                </a:lnTo>
                <a:lnTo>
                  <a:pt x="576846" y="56019"/>
                </a:lnTo>
                <a:lnTo>
                  <a:pt x="574421" y="52958"/>
                </a:lnTo>
                <a:lnTo>
                  <a:pt x="571626" y="49593"/>
                </a:lnTo>
                <a:lnTo>
                  <a:pt x="567944" y="46901"/>
                </a:lnTo>
                <a:lnTo>
                  <a:pt x="559054" y="42875"/>
                </a:lnTo>
                <a:lnTo>
                  <a:pt x="553593" y="418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6212078" y="6151676"/>
            <a:ext cx="442087" cy="139750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725031" y="6155537"/>
            <a:ext cx="130899" cy="135788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6937629" y="6150990"/>
            <a:ext cx="565403" cy="140436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7569454" y="6193548"/>
            <a:ext cx="443484" cy="97878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8081391" y="6152083"/>
            <a:ext cx="910208" cy="173583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9071482" y="6193548"/>
            <a:ext cx="208661" cy="97878"/>
          </a:xfrm>
          <a:prstGeom prst="rect">
            <a:avLst/>
          </a:prstGeom>
        </p:spPr>
      </p:pic>
      <p:sp>
        <p:nvSpPr>
          <p:cNvPr id="92" name="object 92"/>
          <p:cNvSpPr/>
          <p:nvPr/>
        </p:nvSpPr>
        <p:spPr>
          <a:xfrm>
            <a:off x="9353295" y="6151676"/>
            <a:ext cx="288925" cy="140335"/>
          </a:xfrm>
          <a:custGeom>
            <a:avLst/>
            <a:gdLst/>
            <a:ahLst/>
            <a:cxnLst/>
            <a:rect l="l" t="t" r="r" b="b"/>
            <a:pathLst>
              <a:path w="288925" h="140335">
                <a:moveTo>
                  <a:pt x="35305" y="57302"/>
                </a:moveTo>
                <a:lnTo>
                  <a:pt x="17399" y="57302"/>
                </a:lnTo>
                <a:lnTo>
                  <a:pt x="17399" y="114515"/>
                </a:lnTo>
                <a:lnTo>
                  <a:pt x="40894" y="139547"/>
                </a:lnTo>
                <a:lnTo>
                  <a:pt x="47625" y="139547"/>
                </a:lnTo>
                <a:lnTo>
                  <a:pt x="63880" y="132295"/>
                </a:lnTo>
                <a:lnTo>
                  <a:pt x="63786" y="125602"/>
                </a:lnTo>
                <a:lnTo>
                  <a:pt x="43814" y="125602"/>
                </a:lnTo>
                <a:lnTo>
                  <a:pt x="40258" y="124028"/>
                </a:lnTo>
                <a:lnTo>
                  <a:pt x="38353" y="120891"/>
                </a:lnTo>
                <a:lnTo>
                  <a:pt x="36322" y="117767"/>
                </a:lnTo>
                <a:lnTo>
                  <a:pt x="35305" y="113131"/>
                </a:lnTo>
                <a:lnTo>
                  <a:pt x="35305" y="57302"/>
                </a:lnTo>
                <a:close/>
              </a:path>
              <a:path w="288925" h="140335">
                <a:moveTo>
                  <a:pt x="61849" y="122821"/>
                </a:moveTo>
                <a:lnTo>
                  <a:pt x="60959" y="122821"/>
                </a:lnTo>
                <a:lnTo>
                  <a:pt x="60325" y="122974"/>
                </a:lnTo>
                <a:lnTo>
                  <a:pt x="58038" y="123888"/>
                </a:lnTo>
                <a:lnTo>
                  <a:pt x="56006" y="124548"/>
                </a:lnTo>
                <a:lnTo>
                  <a:pt x="52197" y="125450"/>
                </a:lnTo>
                <a:lnTo>
                  <a:pt x="50673" y="125602"/>
                </a:lnTo>
                <a:lnTo>
                  <a:pt x="63786" y="125602"/>
                </a:lnTo>
                <a:lnTo>
                  <a:pt x="63626" y="125107"/>
                </a:lnTo>
                <a:lnTo>
                  <a:pt x="63500" y="124472"/>
                </a:lnTo>
                <a:lnTo>
                  <a:pt x="63373" y="124015"/>
                </a:lnTo>
                <a:lnTo>
                  <a:pt x="63119" y="123558"/>
                </a:lnTo>
                <a:lnTo>
                  <a:pt x="62864" y="123240"/>
                </a:lnTo>
                <a:lnTo>
                  <a:pt x="62610" y="123075"/>
                </a:lnTo>
                <a:lnTo>
                  <a:pt x="62229" y="122910"/>
                </a:lnTo>
                <a:lnTo>
                  <a:pt x="61849" y="122821"/>
                </a:lnTo>
                <a:close/>
              </a:path>
              <a:path w="288925" h="140335">
                <a:moveTo>
                  <a:pt x="61086" y="43751"/>
                </a:moveTo>
                <a:lnTo>
                  <a:pt x="3175" y="43751"/>
                </a:lnTo>
                <a:lnTo>
                  <a:pt x="2667" y="43865"/>
                </a:lnTo>
                <a:lnTo>
                  <a:pt x="0" y="49326"/>
                </a:lnTo>
                <a:lnTo>
                  <a:pt x="0" y="52958"/>
                </a:lnTo>
                <a:lnTo>
                  <a:pt x="380" y="54673"/>
                </a:lnTo>
                <a:lnTo>
                  <a:pt x="1650" y="56781"/>
                </a:lnTo>
                <a:lnTo>
                  <a:pt x="2539" y="57302"/>
                </a:lnTo>
                <a:lnTo>
                  <a:pt x="61595" y="57302"/>
                </a:lnTo>
                <a:lnTo>
                  <a:pt x="62356" y="56781"/>
                </a:lnTo>
                <a:lnTo>
                  <a:pt x="63119" y="55727"/>
                </a:lnTo>
                <a:lnTo>
                  <a:pt x="63753" y="54673"/>
                </a:lnTo>
                <a:lnTo>
                  <a:pt x="64007" y="52958"/>
                </a:lnTo>
                <a:lnTo>
                  <a:pt x="63880" y="47409"/>
                </a:lnTo>
                <a:lnTo>
                  <a:pt x="63626" y="46558"/>
                </a:lnTo>
                <a:lnTo>
                  <a:pt x="63500" y="45846"/>
                </a:lnTo>
                <a:lnTo>
                  <a:pt x="62737" y="44716"/>
                </a:lnTo>
                <a:lnTo>
                  <a:pt x="62356" y="44322"/>
                </a:lnTo>
                <a:lnTo>
                  <a:pt x="61595" y="43865"/>
                </a:lnTo>
                <a:lnTo>
                  <a:pt x="61086" y="43751"/>
                </a:lnTo>
                <a:close/>
              </a:path>
              <a:path w="288925" h="140335">
                <a:moveTo>
                  <a:pt x="28067" y="19405"/>
                </a:moveTo>
                <a:lnTo>
                  <a:pt x="24510" y="19405"/>
                </a:lnTo>
                <a:lnTo>
                  <a:pt x="23113" y="19469"/>
                </a:lnTo>
                <a:lnTo>
                  <a:pt x="20700" y="19735"/>
                </a:lnTo>
                <a:lnTo>
                  <a:pt x="19811" y="19951"/>
                </a:lnTo>
                <a:lnTo>
                  <a:pt x="19176" y="20243"/>
                </a:lnTo>
                <a:lnTo>
                  <a:pt x="18414" y="20535"/>
                </a:lnTo>
                <a:lnTo>
                  <a:pt x="18033" y="20891"/>
                </a:lnTo>
                <a:lnTo>
                  <a:pt x="17525" y="21678"/>
                </a:lnTo>
                <a:lnTo>
                  <a:pt x="17399" y="43751"/>
                </a:lnTo>
                <a:lnTo>
                  <a:pt x="35305" y="43751"/>
                </a:lnTo>
                <a:lnTo>
                  <a:pt x="33400" y="20243"/>
                </a:lnTo>
                <a:lnTo>
                  <a:pt x="32765" y="19951"/>
                </a:lnTo>
                <a:lnTo>
                  <a:pt x="31876" y="19735"/>
                </a:lnTo>
                <a:lnTo>
                  <a:pt x="29590" y="19469"/>
                </a:lnTo>
                <a:lnTo>
                  <a:pt x="28067" y="19405"/>
                </a:lnTo>
                <a:close/>
              </a:path>
              <a:path w="288925" h="140335">
                <a:moveTo>
                  <a:pt x="98551" y="0"/>
                </a:moveTo>
                <a:lnTo>
                  <a:pt x="94996" y="0"/>
                </a:lnTo>
                <a:lnTo>
                  <a:pt x="93472" y="76"/>
                </a:lnTo>
                <a:lnTo>
                  <a:pt x="87883" y="2184"/>
                </a:lnTo>
                <a:lnTo>
                  <a:pt x="87883" y="136372"/>
                </a:lnTo>
                <a:lnTo>
                  <a:pt x="94996" y="138468"/>
                </a:lnTo>
                <a:lnTo>
                  <a:pt x="98551" y="138468"/>
                </a:lnTo>
                <a:lnTo>
                  <a:pt x="105790" y="135928"/>
                </a:lnTo>
                <a:lnTo>
                  <a:pt x="105790" y="73139"/>
                </a:lnTo>
                <a:lnTo>
                  <a:pt x="110617" y="67538"/>
                </a:lnTo>
                <a:lnTo>
                  <a:pt x="115443" y="63284"/>
                </a:lnTo>
                <a:lnTo>
                  <a:pt x="124332" y="57467"/>
                </a:lnTo>
                <a:lnTo>
                  <a:pt x="127340" y="56514"/>
                </a:lnTo>
                <a:lnTo>
                  <a:pt x="105790" y="56514"/>
                </a:lnTo>
                <a:lnTo>
                  <a:pt x="105790" y="2641"/>
                </a:lnTo>
                <a:lnTo>
                  <a:pt x="105536" y="2184"/>
                </a:lnTo>
                <a:lnTo>
                  <a:pt x="99949" y="76"/>
                </a:lnTo>
                <a:lnTo>
                  <a:pt x="98551" y="0"/>
                </a:lnTo>
                <a:close/>
              </a:path>
              <a:path w="288925" h="140335">
                <a:moveTo>
                  <a:pt x="166890" y="56019"/>
                </a:moveTo>
                <a:lnTo>
                  <a:pt x="136905" y="56019"/>
                </a:lnTo>
                <a:lnTo>
                  <a:pt x="139953" y="56616"/>
                </a:lnTo>
                <a:lnTo>
                  <a:pt x="145287" y="58991"/>
                </a:lnTo>
                <a:lnTo>
                  <a:pt x="154304" y="136372"/>
                </a:lnTo>
                <a:lnTo>
                  <a:pt x="154558" y="136728"/>
                </a:lnTo>
                <a:lnTo>
                  <a:pt x="154939" y="137096"/>
                </a:lnTo>
                <a:lnTo>
                  <a:pt x="155321" y="137413"/>
                </a:lnTo>
                <a:lnTo>
                  <a:pt x="156082" y="137667"/>
                </a:lnTo>
                <a:lnTo>
                  <a:pt x="156718" y="137934"/>
                </a:lnTo>
                <a:lnTo>
                  <a:pt x="157606" y="138137"/>
                </a:lnTo>
                <a:lnTo>
                  <a:pt x="159893" y="138404"/>
                </a:lnTo>
                <a:lnTo>
                  <a:pt x="161417" y="138468"/>
                </a:lnTo>
                <a:lnTo>
                  <a:pt x="164973" y="138468"/>
                </a:lnTo>
                <a:lnTo>
                  <a:pt x="166370" y="138404"/>
                </a:lnTo>
                <a:lnTo>
                  <a:pt x="167512" y="138264"/>
                </a:lnTo>
                <a:lnTo>
                  <a:pt x="168782" y="138137"/>
                </a:lnTo>
                <a:lnTo>
                  <a:pt x="172211" y="135928"/>
                </a:lnTo>
                <a:lnTo>
                  <a:pt x="172130" y="74066"/>
                </a:lnTo>
                <a:lnTo>
                  <a:pt x="171576" y="69303"/>
                </a:lnTo>
                <a:lnTo>
                  <a:pt x="170306" y="64782"/>
                </a:lnTo>
                <a:lnTo>
                  <a:pt x="169163" y="60261"/>
                </a:lnTo>
                <a:lnTo>
                  <a:pt x="167131" y="56324"/>
                </a:lnTo>
                <a:lnTo>
                  <a:pt x="166890" y="56019"/>
                </a:lnTo>
                <a:close/>
              </a:path>
              <a:path w="288925" h="140335">
                <a:moveTo>
                  <a:pt x="143636" y="41871"/>
                </a:moveTo>
                <a:lnTo>
                  <a:pt x="131825" y="41871"/>
                </a:lnTo>
                <a:lnTo>
                  <a:pt x="126492" y="43078"/>
                </a:lnTo>
                <a:lnTo>
                  <a:pt x="116077" y="47891"/>
                </a:lnTo>
                <a:lnTo>
                  <a:pt x="110871" y="51561"/>
                </a:lnTo>
                <a:lnTo>
                  <a:pt x="105790" y="56514"/>
                </a:lnTo>
                <a:lnTo>
                  <a:pt x="127340" y="56514"/>
                </a:lnTo>
                <a:lnTo>
                  <a:pt x="128904" y="56019"/>
                </a:lnTo>
                <a:lnTo>
                  <a:pt x="166890" y="56019"/>
                </a:lnTo>
                <a:lnTo>
                  <a:pt x="164464" y="52958"/>
                </a:lnTo>
                <a:lnTo>
                  <a:pt x="161671" y="49593"/>
                </a:lnTo>
                <a:lnTo>
                  <a:pt x="157987" y="46901"/>
                </a:lnTo>
                <a:lnTo>
                  <a:pt x="149098" y="42875"/>
                </a:lnTo>
                <a:lnTo>
                  <a:pt x="143636" y="41871"/>
                </a:lnTo>
                <a:close/>
              </a:path>
              <a:path w="288925" h="140335">
                <a:moveTo>
                  <a:pt x="253364" y="41871"/>
                </a:moveTo>
                <a:lnTo>
                  <a:pt x="238378" y="41871"/>
                </a:lnTo>
                <a:lnTo>
                  <a:pt x="231901" y="43002"/>
                </a:lnTo>
                <a:lnTo>
                  <a:pt x="226186" y="45288"/>
                </a:lnTo>
                <a:lnTo>
                  <a:pt x="220345" y="47561"/>
                </a:lnTo>
                <a:lnTo>
                  <a:pt x="215392" y="50825"/>
                </a:lnTo>
                <a:lnTo>
                  <a:pt x="211327" y="55079"/>
                </a:lnTo>
                <a:lnTo>
                  <a:pt x="207136" y="59334"/>
                </a:lnTo>
                <a:lnTo>
                  <a:pt x="204088" y="64515"/>
                </a:lnTo>
                <a:lnTo>
                  <a:pt x="201802" y="70624"/>
                </a:lnTo>
                <a:lnTo>
                  <a:pt x="199644" y="76720"/>
                </a:lnTo>
                <a:lnTo>
                  <a:pt x="198627" y="83604"/>
                </a:lnTo>
                <a:lnTo>
                  <a:pt x="198627" y="99301"/>
                </a:lnTo>
                <a:lnTo>
                  <a:pt x="199644" y="106362"/>
                </a:lnTo>
                <a:lnTo>
                  <a:pt x="201802" y="112433"/>
                </a:lnTo>
                <a:lnTo>
                  <a:pt x="203834" y="118503"/>
                </a:lnTo>
                <a:lnTo>
                  <a:pt x="239522" y="139750"/>
                </a:lnTo>
                <a:lnTo>
                  <a:pt x="252222" y="139750"/>
                </a:lnTo>
                <a:lnTo>
                  <a:pt x="284606" y="126491"/>
                </a:lnTo>
                <a:lnTo>
                  <a:pt x="243331" y="126491"/>
                </a:lnTo>
                <a:lnTo>
                  <a:pt x="238378" y="125729"/>
                </a:lnTo>
                <a:lnTo>
                  <a:pt x="217170" y="94119"/>
                </a:lnTo>
                <a:lnTo>
                  <a:pt x="283590" y="94119"/>
                </a:lnTo>
                <a:lnTo>
                  <a:pt x="285242" y="93586"/>
                </a:lnTo>
                <a:lnTo>
                  <a:pt x="288035" y="91401"/>
                </a:lnTo>
                <a:lnTo>
                  <a:pt x="288798" y="89573"/>
                </a:lnTo>
                <a:lnTo>
                  <a:pt x="288798" y="82156"/>
                </a:lnTo>
                <a:lnTo>
                  <a:pt x="217170" y="82156"/>
                </a:lnTo>
                <a:lnTo>
                  <a:pt x="217297" y="78524"/>
                </a:lnTo>
                <a:lnTo>
                  <a:pt x="218058" y="75044"/>
                </a:lnTo>
                <a:lnTo>
                  <a:pt x="219328" y="71704"/>
                </a:lnTo>
                <a:lnTo>
                  <a:pt x="220472" y="68376"/>
                </a:lnTo>
                <a:lnTo>
                  <a:pt x="222250" y="65455"/>
                </a:lnTo>
                <a:lnTo>
                  <a:pt x="226822" y="60439"/>
                </a:lnTo>
                <a:lnTo>
                  <a:pt x="229615" y="58432"/>
                </a:lnTo>
                <a:lnTo>
                  <a:pt x="233045" y="56908"/>
                </a:lnTo>
                <a:lnTo>
                  <a:pt x="236347" y="55397"/>
                </a:lnTo>
                <a:lnTo>
                  <a:pt x="240283" y="54635"/>
                </a:lnTo>
                <a:lnTo>
                  <a:pt x="278947" y="54635"/>
                </a:lnTo>
                <a:lnTo>
                  <a:pt x="275081" y="50495"/>
                </a:lnTo>
                <a:lnTo>
                  <a:pt x="270636" y="47472"/>
                </a:lnTo>
                <a:lnTo>
                  <a:pt x="265302" y="45237"/>
                </a:lnTo>
                <a:lnTo>
                  <a:pt x="259842" y="42989"/>
                </a:lnTo>
                <a:lnTo>
                  <a:pt x="253364" y="41871"/>
                </a:lnTo>
                <a:close/>
              </a:path>
              <a:path w="288925" h="140335">
                <a:moveTo>
                  <a:pt x="282194" y="119760"/>
                </a:moveTo>
                <a:lnTo>
                  <a:pt x="280797" y="119760"/>
                </a:lnTo>
                <a:lnTo>
                  <a:pt x="279526" y="120103"/>
                </a:lnTo>
                <a:lnTo>
                  <a:pt x="277749" y="120802"/>
                </a:lnTo>
                <a:lnTo>
                  <a:pt x="276098" y="121488"/>
                </a:lnTo>
                <a:lnTo>
                  <a:pt x="273811" y="122262"/>
                </a:lnTo>
                <a:lnTo>
                  <a:pt x="268477" y="123977"/>
                </a:lnTo>
                <a:lnTo>
                  <a:pt x="265429" y="124752"/>
                </a:lnTo>
                <a:lnTo>
                  <a:pt x="258063" y="126136"/>
                </a:lnTo>
                <a:lnTo>
                  <a:pt x="253873" y="126491"/>
                </a:lnTo>
                <a:lnTo>
                  <a:pt x="284606" y="126491"/>
                </a:lnTo>
                <a:lnTo>
                  <a:pt x="284479" y="123075"/>
                </a:lnTo>
                <a:lnTo>
                  <a:pt x="284352" y="122250"/>
                </a:lnTo>
                <a:lnTo>
                  <a:pt x="284099" y="121602"/>
                </a:lnTo>
                <a:lnTo>
                  <a:pt x="283972" y="121145"/>
                </a:lnTo>
                <a:lnTo>
                  <a:pt x="283718" y="120688"/>
                </a:lnTo>
                <a:lnTo>
                  <a:pt x="283463" y="120332"/>
                </a:lnTo>
                <a:lnTo>
                  <a:pt x="282955" y="120103"/>
                </a:lnTo>
                <a:lnTo>
                  <a:pt x="282575" y="119875"/>
                </a:lnTo>
                <a:lnTo>
                  <a:pt x="282194" y="119760"/>
                </a:lnTo>
                <a:close/>
              </a:path>
              <a:path w="288925" h="140335">
                <a:moveTo>
                  <a:pt x="278947" y="54635"/>
                </a:moveTo>
                <a:lnTo>
                  <a:pt x="253364" y="54635"/>
                </a:lnTo>
                <a:lnTo>
                  <a:pt x="259969" y="57073"/>
                </a:lnTo>
                <a:lnTo>
                  <a:pt x="264413" y="61963"/>
                </a:lnTo>
                <a:lnTo>
                  <a:pt x="268731" y="66840"/>
                </a:lnTo>
                <a:lnTo>
                  <a:pt x="270890" y="73571"/>
                </a:lnTo>
                <a:lnTo>
                  <a:pt x="270636" y="82156"/>
                </a:lnTo>
                <a:lnTo>
                  <a:pt x="288798" y="82156"/>
                </a:lnTo>
                <a:lnTo>
                  <a:pt x="288798" y="78219"/>
                </a:lnTo>
                <a:lnTo>
                  <a:pt x="287908" y="72758"/>
                </a:lnTo>
                <a:lnTo>
                  <a:pt x="284606" y="62534"/>
                </a:lnTo>
                <a:lnTo>
                  <a:pt x="282067" y="58089"/>
                </a:lnTo>
                <a:lnTo>
                  <a:pt x="278947" y="5463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3" name="object 93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9990073" y="6120600"/>
            <a:ext cx="754126" cy="197650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0812906" y="6120600"/>
            <a:ext cx="316357" cy="169545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0" y="0"/>
            <a:ext cx="12191999" cy="50927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8726" y="5208651"/>
            <a:ext cx="122440" cy="113665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475843" y="5207508"/>
            <a:ext cx="376555" cy="116205"/>
          </a:xfrm>
          <a:custGeom>
            <a:avLst/>
            <a:gdLst/>
            <a:ahLst/>
            <a:cxnLst/>
            <a:rect l="l" t="t" r="r" b="b"/>
            <a:pathLst>
              <a:path w="376555" h="116204">
                <a:moveTo>
                  <a:pt x="67314" y="13208"/>
                </a:moveTo>
                <a:lnTo>
                  <a:pt x="37337" y="13208"/>
                </a:lnTo>
                <a:lnTo>
                  <a:pt x="40373" y="13716"/>
                </a:lnTo>
                <a:lnTo>
                  <a:pt x="45643" y="15748"/>
                </a:lnTo>
                <a:lnTo>
                  <a:pt x="53581" y="24638"/>
                </a:lnTo>
                <a:lnTo>
                  <a:pt x="54495" y="26797"/>
                </a:lnTo>
                <a:lnTo>
                  <a:pt x="54965" y="29210"/>
                </a:lnTo>
                <a:lnTo>
                  <a:pt x="54965" y="34163"/>
                </a:lnTo>
                <a:lnTo>
                  <a:pt x="54660" y="36830"/>
                </a:lnTo>
                <a:lnTo>
                  <a:pt x="53479" y="42545"/>
                </a:lnTo>
                <a:lnTo>
                  <a:pt x="52247" y="45720"/>
                </a:lnTo>
                <a:lnTo>
                  <a:pt x="50368" y="49149"/>
                </a:lnTo>
                <a:lnTo>
                  <a:pt x="48501" y="52705"/>
                </a:lnTo>
                <a:lnTo>
                  <a:pt x="45834" y="56515"/>
                </a:lnTo>
                <a:lnTo>
                  <a:pt x="42379" y="60706"/>
                </a:lnTo>
                <a:lnTo>
                  <a:pt x="38925" y="65024"/>
                </a:lnTo>
                <a:lnTo>
                  <a:pt x="34340" y="69723"/>
                </a:lnTo>
                <a:lnTo>
                  <a:pt x="28613" y="75184"/>
                </a:lnTo>
                <a:lnTo>
                  <a:pt x="3848" y="98298"/>
                </a:lnTo>
                <a:lnTo>
                  <a:pt x="2412" y="99695"/>
                </a:lnTo>
                <a:lnTo>
                  <a:pt x="1917" y="100457"/>
                </a:lnTo>
                <a:lnTo>
                  <a:pt x="1422" y="101092"/>
                </a:lnTo>
                <a:lnTo>
                  <a:pt x="1015" y="101727"/>
                </a:lnTo>
                <a:lnTo>
                  <a:pt x="0" y="110109"/>
                </a:lnTo>
                <a:lnTo>
                  <a:pt x="457" y="111887"/>
                </a:lnTo>
                <a:lnTo>
                  <a:pt x="4457" y="114300"/>
                </a:lnTo>
                <a:lnTo>
                  <a:pt x="74409" y="114300"/>
                </a:lnTo>
                <a:lnTo>
                  <a:pt x="74929" y="114173"/>
                </a:lnTo>
                <a:lnTo>
                  <a:pt x="75882" y="113665"/>
                </a:lnTo>
                <a:lnTo>
                  <a:pt x="76276" y="113284"/>
                </a:lnTo>
                <a:lnTo>
                  <a:pt x="76555" y="112649"/>
                </a:lnTo>
                <a:lnTo>
                  <a:pt x="76847" y="112141"/>
                </a:lnTo>
                <a:lnTo>
                  <a:pt x="77063" y="111506"/>
                </a:lnTo>
                <a:lnTo>
                  <a:pt x="77342" y="110109"/>
                </a:lnTo>
                <a:lnTo>
                  <a:pt x="77311" y="105537"/>
                </a:lnTo>
                <a:lnTo>
                  <a:pt x="74244" y="101600"/>
                </a:lnTo>
                <a:lnTo>
                  <a:pt x="19811" y="101600"/>
                </a:lnTo>
                <a:lnTo>
                  <a:pt x="39446" y="82931"/>
                </a:lnTo>
                <a:lnTo>
                  <a:pt x="68579" y="47371"/>
                </a:lnTo>
                <a:lnTo>
                  <a:pt x="71695" y="24638"/>
                </a:lnTo>
                <a:lnTo>
                  <a:pt x="71081" y="21463"/>
                </a:lnTo>
                <a:lnTo>
                  <a:pt x="68148" y="14351"/>
                </a:lnTo>
                <a:lnTo>
                  <a:pt x="67314" y="13208"/>
                </a:lnTo>
                <a:close/>
              </a:path>
              <a:path w="376555" h="116204">
                <a:moveTo>
                  <a:pt x="41998" y="0"/>
                </a:moveTo>
                <a:lnTo>
                  <a:pt x="32232" y="0"/>
                </a:lnTo>
                <a:lnTo>
                  <a:pt x="28638" y="381"/>
                </a:lnTo>
                <a:lnTo>
                  <a:pt x="8750" y="6731"/>
                </a:lnTo>
                <a:lnTo>
                  <a:pt x="6870" y="7747"/>
                </a:lnTo>
                <a:lnTo>
                  <a:pt x="2260" y="18161"/>
                </a:lnTo>
                <a:lnTo>
                  <a:pt x="2527" y="19939"/>
                </a:lnTo>
                <a:lnTo>
                  <a:pt x="2705" y="20574"/>
                </a:lnTo>
                <a:lnTo>
                  <a:pt x="2933" y="21082"/>
                </a:lnTo>
                <a:lnTo>
                  <a:pt x="3162" y="21717"/>
                </a:lnTo>
                <a:lnTo>
                  <a:pt x="3454" y="22098"/>
                </a:lnTo>
                <a:lnTo>
                  <a:pt x="3822" y="22225"/>
                </a:lnTo>
                <a:lnTo>
                  <a:pt x="4190" y="22479"/>
                </a:lnTo>
                <a:lnTo>
                  <a:pt x="4597" y="22606"/>
                </a:lnTo>
                <a:lnTo>
                  <a:pt x="5854" y="22606"/>
                </a:lnTo>
                <a:lnTo>
                  <a:pt x="7048" y="22098"/>
                </a:lnTo>
                <a:lnTo>
                  <a:pt x="8661" y="21082"/>
                </a:lnTo>
                <a:lnTo>
                  <a:pt x="12293" y="19050"/>
                </a:lnTo>
                <a:lnTo>
                  <a:pt x="17094" y="16764"/>
                </a:lnTo>
                <a:lnTo>
                  <a:pt x="19900" y="15748"/>
                </a:lnTo>
                <a:lnTo>
                  <a:pt x="26288" y="13716"/>
                </a:lnTo>
                <a:lnTo>
                  <a:pt x="29895" y="13208"/>
                </a:lnTo>
                <a:lnTo>
                  <a:pt x="67314" y="13208"/>
                </a:lnTo>
                <a:lnTo>
                  <a:pt x="65925" y="11303"/>
                </a:lnTo>
                <a:lnTo>
                  <a:pt x="59994" y="5969"/>
                </a:lnTo>
                <a:lnTo>
                  <a:pt x="56261" y="3810"/>
                </a:lnTo>
                <a:lnTo>
                  <a:pt x="47256" y="762"/>
                </a:lnTo>
                <a:lnTo>
                  <a:pt x="41998" y="0"/>
                </a:lnTo>
                <a:close/>
              </a:path>
              <a:path w="376555" h="116204">
                <a:moveTo>
                  <a:pt x="146837" y="0"/>
                </a:moveTo>
                <a:lnTo>
                  <a:pt x="130809" y="0"/>
                </a:lnTo>
                <a:lnTo>
                  <a:pt x="123913" y="1397"/>
                </a:lnTo>
                <a:lnTo>
                  <a:pt x="97231" y="34544"/>
                </a:lnTo>
                <a:lnTo>
                  <a:pt x="94932" y="67564"/>
                </a:lnTo>
                <a:lnTo>
                  <a:pt x="95618" y="75692"/>
                </a:lnTo>
                <a:lnTo>
                  <a:pt x="98361" y="90043"/>
                </a:lnTo>
                <a:lnTo>
                  <a:pt x="100672" y="96139"/>
                </a:lnTo>
                <a:lnTo>
                  <a:pt x="104020" y="101092"/>
                </a:lnTo>
                <a:lnTo>
                  <a:pt x="107187" y="105918"/>
                </a:lnTo>
                <a:lnTo>
                  <a:pt x="111480" y="109601"/>
                </a:lnTo>
                <a:lnTo>
                  <a:pt x="122148" y="114681"/>
                </a:lnTo>
                <a:lnTo>
                  <a:pt x="128701" y="115951"/>
                </a:lnTo>
                <a:lnTo>
                  <a:pt x="144729" y="115951"/>
                </a:lnTo>
                <a:lnTo>
                  <a:pt x="151663" y="114554"/>
                </a:lnTo>
                <a:lnTo>
                  <a:pt x="162902" y="108966"/>
                </a:lnTo>
                <a:lnTo>
                  <a:pt x="167449" y="104902"/>
                </a:lnTo>
                <a:lnTo>
                  <a:pt x="168319" y="103632"/>
                </a:lnTo>
                <a:lnTo>
                  <a:pt x="132854" y="103632"/>
                </a:lnTo>
                <a:lnTo>
                  <a:pt x="128943" y="102870"/>
                </a:lnTo>
                <a:lnTo>
                  <a:pt x="125717" y="101092"/>
                </a:lnTo>
                <a:lnTo>
                  <a:pt x="122504" y="99441"/>
                </a:lnTo>
                <a:lnTo>
                  <a:pt x="119849" y="96774"/>
                </a:lnTo>
                <a:lnTo>
                  <a:pt x="111828" y="66294"/>
                </a:lnTo>
                <a:lnTo>
                  <a:pt x="111955" y="48133"/>
                </a:lnTo>
                <a:lnTo>
                  <a:pt x="128193" y="13462"/>
                </a:lnTo>
                <a:lnTo>
                  <a:pt x="132600" y="12319"/>
                </a:lnTo>
                <a:lnTo>
                  <a:pt x="169929" y="12319"/>
                </a:lnTo>
                <a:lnTo>
                  <a:pt x="168389" y="10033"/>
                </a:lnTo>
                <a:lnTo>
                  <a:pt x="164096" y="6350"/>
                </a:lnTo>
                <a:lnTo>
                  <a:pt x="153428" y="1270"/>
                </a:lnTo>
                <a:lnTo>
                  <a:pt x="146837" y="0"/>
                </a:lnTo>
                <a:close/>
              </a:path>
              <a:path w="376555" h="116204">
                <a:moveTo>
                  <a:pt x="169929" y="12319"/>
                </a:moveTo>
                <a:lnTo>
                  <a:pt x="141097" y="12319"/>
                </a:lnTo>
                <a:lnTo>
                  <a:pt x="143852" y="12573"/>
                </a:lnTo>
                <a:lnTo>
                  <a:pt x="148767" y="14097"/>
                </a:lnTo>
                <a:lnTo>
                  <a:pt x="150952" y="15240"/>
                </a:lnTo>
                <a:lnTo>
                  <a:pt x="152869" y="16891"/>
                </a:lnTo>
                <a:lnTo>
                  <a:pt x="154787" y="18415"/>
                </a:lnTo>
                <a:lnTo>
                  <a:pt x="156438" y="20447"/>
                </a:lnTo>
                <a:lnTo>
                  <a:pt x="157810" y="22987"/>
                </a:lnTo>
                <a:lnTo>
                  <a:pt x="159181" y="25400"/>
                </a:lnTo>
                <a:lnTo>
                  <a:pt x="163697" y="65659"/>
                </a:lnTo>
                <a:lnTo>
                  <a:pt x="163604" y="67564"/>
                </a:lnTo>
                <a:lnTo>
                  <a:pt x="144170" y="103124"/>
                </a:lnTo>
                <a:lnTo>
                  <a:pt x="141033" y="103632"/>
                </a:lnTo>
                <a:lnTo>
                  <a:pt x="168319" y="103632"/>
                </a:lnTo>
                <a:lnTo>
                  <a:pt x="180623" y="48133"/>
                </a:lnTo>
                <a:lnTo>
                  <a:pt x="179958" y="40132"/>
                </a:lnTo>
                <a:lnTo>
                  <a:pt x="177215" y="25908"/>
                </a:lnTo>
                <a:lnTo>
                  <a:pt x="174904" y="19812"/>
                </a:lnTo>
                <a:lnTo>
                  <a:pt x="171640" y="14859"/>
                </a:lnTo>
                <a:lnTo>
                  <a:pt x="169929" y="12319"/>
                </a:lnTo>
                <a:close/>
              </a:path>
              <a:path w="376555" h="116204">
                <a:moveTo>
                  <a:pt x="272935" y="102235"/>
                </a:moveTo>
                <a:lnTo>
                  <a:pt x="207175" y="102235"/>
                </a:lnTo>
                <a:lnTo>
                  <a:pt x="206717" y="102362"/>
                </a:lnTo>
                <a:lnTo>
                  <a:pt x="204330" y="106426"/>
                </a:lnTo>
                <a:lnTo>
                  <a:pt x="204330" y="110363"/>
                </a:lnTo>
                <a:lnTo>
                  <a:pt x="207238" y="114300"/>
                </a:lnTo>
                <a:lnTo>
                  <a:pt x="272872" y="114300"/>
                </a:lnTo>
                <a:lnTo>
                  <a:pt x="275793" y="106426"/>
                </a:lnTo>
                <a:lnTo>
                  <a:pt x="275475" y="104902"/>
                </a:lnTo>
                <a:lnTo>
                  <a:pt x="272935" y="102235"/>
                </a:lnTo>
                <a:close/>
              </a:path>
              <a:path w="376555" h="116204">
                <a:moveTo>
                  <a:pt x="250012" y="16637"/>
                </a:moveTo>
                <a:lnTo>
                  <a:pt x="233540" y="16637"/>
                </a:lnTo>
                <a:lnTo>
                  <a:pt x="233540" y="102235"/>
                </a:lnTo>
                <a:lnTo>
                  <a:pt x="250012" y="102235"/>
                </a:lnTo>
                <a:lnTo>
                  <a:pt x="250012" y="16637"/>
                </a:lnTo>
                <a:close/>
              </a:path>
              <a:path w="376555" h="116204">
                <a:moveTo>
                  <a:pt x="245160" y="889"/>
                </a:moveTo>
                <a:lnTo>
                  <a:pt x="238721" y="889"/>
                </a:lnTo>
                <a:lnTo>
                  <a:pt x="238048" y="1016"/>
                </a:lnTo>
                <a:lnTo>
                  <a:pt x="236893" y="1270"/>
                </a:lnTo>
                <a:lnTo>
                  <a:pt x="236029" y="1524"/>
                </a:lnTo>
                <a:lnTo>
                  <a:pt x="235648" y="1524"/>
                </a:lnTo>
                <a:lnTo>
                  <a:pt x="235330" y="1778"/>
                </a:lnTo>
                <a:lnTo>
                  <a:pt x="235076" y="1905"/>
                </a:lnTo>
                <a:lnTo>
                  <a:pt x="206540" y="18542"/>
                </a:lnTo>
                <a:lnTo>
                  <a:pt x="205968" y="18923"/>
                </a:lnTo>
                <a:lnTo>
                  <a:pt x="205498" y="19177"/>
                </a:lnTo>
                <a:lnTo>
                  <a:pt x="204800" y="19939"/>
                </a:lnTo>
                <a:lnTo>
                  <a:pt x="204520" y="20320"/>
                </a:lnTo>
                <a:lnTo>
                  <a:pt x="204330" y="20828"/>
                </a:lnTo>
                <a:lnTo>
                  <a:pt x="204139" y="21209"/>
                </a:lnTo>
                <a:lnTo>
                  <a:pt x="204000" y="21844"/>
                </a:lnTo>
                <a:lnTo>
                  <a:pt x="203898" y="22479"/>
                </a:lnTo>
                <a:lnTo>
                  <a:pt x="203834" y="27559"/>
                </a:lnTo>
                <a:lnTo>
                  <a:pt x="204165" y="29210"/>
                </a:lnTo>
                <a:lnTo>
                  <a:pt x="204457" y="29845"/>
                </a:lnTo>
                <a:lnTo>
                  <a:pt x="205358" y="30607"/>
                </a:lnTo>
                <a:lnTo>
                  <a:pt x="205943" y="30734"/>
                </a:lnTo>
                <a:lnTo>
                  <a:pt x="207416" y="30480"/>
                </a:lnTo>
                <a:lnTo>
                  <a:pt x="208394" y="30226"/>
                </a:lnTo>
                <a:lnTo>
                  <a:pt x="209600" y="29591"/>
                </a:lnTo>
                <a:lnTo>
                  <a:pt x="233540" y="16637"/>
                </a:lnTo>
                <a:lnTo>
                  <a:pt x="250012" y="16637"/>
                </a:lnTo>
                <a:lnTo>
                  <a:pt x="248577" y="1524"/>
                </a:lnTo>
                <a:lnTo>
                  <a:pt x="248005" y="1270"/>
                </a:lnTo>
                <a:lnTo>
                  <a:pt x="247205" y="1143"/>
                </a:lnTo>
                <a:lnTo>
                  <a:pt x="245160" y="889"/>
                </a:lnTo>
                <a:close/>
              </a:path>
              <a:path w="376555" h="116204">
                <a:moveTo>
                  <a:pt x="372376" y="1651"/>
                </a:moveTo>
                <a:lnTo>
                  <a:pt x="298703" y="1651"/>
                </a:lnTo>
                <a:lnTo>
                  <a:pt x="298195" y="1778"/>
                </a:lnTo>
                <a:lnTo>
                  <a:pt x="297294" y="2286"/>
                </a:lnTo>
                <a:lnTo>
                  <a:pt x="296913" y="2667"/>
                </a:lnTo>
                <a:lnTo>
                  <a:pt x="296516" y="3429"/>
                </a:lnTo>
                <a:lnTo>
                  <a:pt x="296278" y="3810"/>
                </a:lnTo>
                <a:lnTo>
                  <a:pt x="296036" y="4445"/>
                </a:lnTo>
                <a:lnTo>
                  <a:pt x="295719" y="6096"/>
                </a:lnTo>
                <a:lnTo>
                  <a:pt x="295643" y="10287"/>
                </a:lnTo>
                <a:lnTo>
                  <a:pt x="295935" y="11938"/>
                </a:lnTo>
                <a:lnTo>
                  <a:pt x="297154" y="14224"/>
                </a:lnTo>
                <a:lnTo>
                  <a:pt x="298069" y="14732"/>
                </a:lnTo>
                <a:lnTo>
                  <a:pt x="358749" y="14732"/>
                </a:lnTo>
                <a:lnTo>
                  <a:pt x="311442" y="111125"/>
                </a:lnTo>
                <a:lnTo>
                  <a:pt x="311213" y="111760"/>
                </a:lnTo>
                <a:lnTo>
                  <a:pt x="311207" y="113157"/>
                </a:lnTo>
                <a:lnTo>
                  <a:pt x="311327" y="113411"/>
                </a:lnTo>
                <a:lnTo>
                  <a:pt x="312407" y="114173"/>
                </a:lnTo>
                <a:lnTo>
                  <a:pt x="313296" y="114427"/>
                </a:lnTo>
                <a:lnTo>
                  <a:pt x="315722" y="114681"/>
                </a:lnTo>
                <a:lnTo>
                  <a:pt x="317411" y="114808"/>
                </a:lnTo>
                <a:lnTo>
                  <a:pt x="322643" y="114808"/>
                </a:lnTo>
                <a:lnTo>
                  <a:pt x="329762" y="111125"/>
                </a:lnTo>
                <a:lnTo>
                  <a:pt x="374269" y="17907"/>
                </a:lnTo>
                <a:lnTo>
                  <a:pt x="376388" y="10287"/>
                </a:lnTo>
                <a:lnTo>
                  <a:pt x="376377" y="5715"/>
                </a:lnTo>
                <a:lnTo>
                  <a:pt x="375983" y="4191"/>
                </a:lnTo>
                <a:lnTo>
                  <a:pt x="375716" y="3429"/>
                </a:lnTo>
                <a:lnTo>
                  <a:pt x="375018" y="2413"/>
                </a:lnTo>
                <a:lnTo>
                  <a:pt x="374510" y="2032"/>
                </a:lnTo>
                <a:lnTo>
                  <a:pt x="372376" y="16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3919" y="5209159"/>
            <a:ext cx="666153" cy="11430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1669414" y="5189220"/>
            <a:ext cx="1574165" cy="158115"/>
            <a:chOff x="1669414" y="5189220"/>
            <a:chExt cx="1574165" cy="158115"/>
          </a:xfrm>
        </p:grpSpPr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9414" y="5237353"/>
              <a:ext cx="296672" cy="8610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99487" y="5189220"/>
              <a:ext cx="1243499" cy="157861"/>
            </a:xfrm>
            <a:prstGeom prst="rect">
              <a:avLst/>
            </a:prstGeom>
          </p:spPr>
        </p:pic>
      </p:grpSp>
      <p:sp>
        <p:nvSpPr>
          <p:cNvPr id="9" name="object 9"/>
          <p:cNvSpPr/>
          <p:nvPr/>
        </p:nvSpPr>
        <p:spPr>
          <a:xfrm>
            <a:off x="3319017" y="5200903"/>
            <a:ext cx="278765" cy="122555"/>
          </a:xfrm>
          <a:custGeom>
            <a:avLst/>
            <a:gdLst/>
            <a:ahLst/>
            <a:cxnLst/>
            <a:rect l="l" t="t" r="r" b="b"/>
            <a:pathLst>
              <a:path w="278764" h="122554">
                <a:moveTo>
                  <a:pt x="67452" y="48133"/>
                </a:moveTo>
                <a:lnTo>
                  <a:pt x="39370" y="48133"/>
                </a:lnTo>
                <a:lnTo>
                  <a:pt x="42418" y="48514"/>
                </a:lnTo>
                <a:lnTo>
                  <a:pt x="47498" y="50038"/>
                </a:lnTo>
                <a:lnTo>
                  <a:pt x="49530" y="51181"/>
                </a:lnTo>
                <a:lnTo>
                  <a:pt x="51054" y="52832"/>
                </a:lnTo>
                <a:lnTo>
                  <a:pt x="52705" y="54356"/>
                </a:lnTo>
                <a:lnTo>
                  <a:pt x="53848" y="56261"/>
                </a:lnTo>
                <a:lnTo>
                  <a:pt x="54483" y="58547"/>
                </a:lnTo>
                <a:lnTo>
                  <a:pt x="55245" y="60833"/>
                </a:lnTo>
                <a:lnTo>
                  <a:pt x="55626" y="63500"/>
                </a:lnTo>
                <a:lnTo>
                  <a:pt x="55626" y="72644"/>
                </a:lnTo>
                <a:lnTo>
                  <a:pt x="36830" y="72644"/>
                </a:lnTo>
                <a:lnTo>
                  <a:pt x="30734" y="73152"/>
                </a:lnTo>
                <a:lnTo>
                  <a:pt x="25273" y="74295"/>
                </a:lnTo>
                <a:lnTo>
                  <a:pt x="19939" y="75311"/>
                </a:lnTo>
                <a:lnTo>
                  <a:pt x="15367" y="76962"/>
                </a:lnTo>
                <a:lnTo>
                  <a:pt x="11557" y="79121"/>
                </a:lnTo>
                <a:lnTo>
                  <a:pt x="7874" y="81280"/>
                </a:lnTo>
                <a:lnTo>
                  <a:pt x="4953" y="83947"/>
                </a:lnTo>
                <a:lnTo>
                  <a:pt x="3048" y="87249"/>
                </a:lnTo>
                <a:lnTo>
                  <a:pt x="1016" y="90424"/>
                </a:lnTo>
                <a:lnTo>
                  <a:pt x="0" y="94234"/>
                </a:lnTo>
                <a:lnTo>
                  <a:pt x="0" y="102489"/>
                </a:lnTo>
                <a:lnTo>
                  <a:pt x="17780" y="120904"/>
                </a:lnTo>
                <a:lnTo>
                  <a:pt x="21462" y="122047"/>
                </a:lnTo>
                <a:lnTo>
                  <a:pt x="25527" y="122555"/>
                </a:lnTo>
                <a:lnTo>
                  <a:pt x="35433" y="122555"/>
                </a:lnTo>
                <a:lnTo>
                  <a:pt x="40259" y="121539"/>
                </a:lnTo>
                <a:lnTo>
                  <a:pt x="49657" y="117475"/>
                </a:lnTo>
                <a:lnTo>
                  <a:pt x="53848" y="114681"/>
                </a:lnTo>
                <a:lnTo>
                  <a:pt x="57263" y="111379"/>
                </a:lnTo>
                <a:lnTo>
                  <a:pt x="27559" y="111379"/>
                </a:lnTo>
                <a:lnTo>
                  <a:pt x="23495" y="110109"/>
                </a:lnTo>
                <a:lnTo>
                  <a:pt x="20574" y="107696"/>
                </a:lnTo>
                <a:lnTo>
                  <a:pt x="17780" y="105283"/>
                </a:lnTo>
                <a:lnTo>
                  <a:pt x="16383" y="102108"/>
                </a:lnTo>
                <a:lnTo>
                  <a:pt x="16383" y="95631"/>
                </a:lnTo>
                <a:lnTo>
                  <a:pt x="30480" y="84074"/>
                </a:lnTo>
                <a:lnTo>
                  <a:pt x="33782" y="83312"/>
                </a:lnTo>
                <a:lnTo>
                  <a:pt x="37592" y="83058"/>
                </a:lnTo>
                <a:lnTo>
                  <a:pt x="71374" y="83058"/>
                </a:lnTo>
                <a:lnTo>
                  <a:pt x="71344" y="60833"/>
                </a:lnTo>
                <a:lnTo>
                  <a:pt x="70866" y="56769"/>
                </a:lnTo>
                <a:lnTo>
                  <a:pt x="69596" y="53213"/>
                </a:lnTo>
                <a:lnTo>
                  <a:pt x="68326" y="49530"/>
                </a:lnTo>
                <a:lnTo>
                  <a:pt x="67452" y="48133"/>
                </a:lnTo>
                <a:close/>
              </a:path>
              <a:path w="278764" h="122554">
                <a:moveTo>
                  <a:pt x="71374" y="110998"/>
                </a:moveTo>
                <a:lnTo>
                  <a:pt x="57658" y="110998"/>
                </a:lnTo>
                <a:lnTo>
                  <a:pt x="57658" y="119507"/>
                </a:lnTo>
                <a:lnTo>
                  <a:pt x="57912" y="120015"/>
                </a:lnTo>
                <a:lnTo>
                  <a:pt x="58420" y="120396"/>
                </a:lnTo>
                <a:lnTo>
                  <a:pt x="58801" y="120777"/>
                </a:lnTo>
                <a:lnTo>
                  <a:pt x="59562" y="121031"/>
                </a:lnTo>
                <a:lnTo>
                  <a:pt x="61595" y="121285"/>
                </a:lnTo>
                <a:lnTo>
                  <a:pt x="62865" y="121412"/>
                </a:lnTo>
                <a:lnTo>
                  <a:pt x="66294" y="121412"/>
                </a:lnTo>
                <a:lnTo>
                  <a:pt x="71374" y="119507"/>
                </a:lnTo>
                <a:lnTo>
                  <a:pt x="71374" y="110998"/>
                </a:lnTo>
                <a:close/>
              </a:path>
              <a:path w="278764" h="122554">
                <a:moveTo>
                  <a:pt x="71374" y="83058"/>
                </a:moveTo>
                <a:lnTo>
                  <a:pt x="55626" y="83058"/>
                </a:lnTo>
                <a:lnTo>
                  <a:pt x="55626" y="99695"/>
                </a:lnTo>
                <a:lnTo>
                  <a:pt x="51689" y="103632"/>
                </a:lnTo>
                <a:lnTo>
                  <a:pt x="47879" y="106553"/>
                </a:lnTo>
                <a:lnTo>
                  <a:pt x="40767" y="110363"/>
                </a:lnTo>
                <a:lnTo>
                  <a:pt x="36830" y="111379"/>
                </a:lnTo>
                <a:lnTo>
                  <a:pt x="57263" y="111379"/>
                </a:lnTo>
                <a:lnTo>
                  <a:pt x="57658" y="110998"/>
                </a:lnTo>
                <a:lnTo>
                  <a:pt x="71374" y="110998"/>
                </a:lnTo>
                <a:lnTo>
                  <a:pt x="71374" y="83058"/>
                </a:lnTo>
                <a:close/>
              </a:path>
              <a:path w="278764" h="122554">
                <a:moveTo>
                  <a:pt x="43307" y="36449"/>
                </a:moveTo>
                <a:lnTo>
                  <a:pt x="33782" y="36449"/>
                </a:lnTo>
                <a:lnTo>
                  <a:pt x="30480" y="36703"/>
                </a:lnTo>
                <a:lnTo>
                  <a:pt x="27178" y="37338"/>
                </a:lnTo>
                <a:lnTo>
                  <a:pt x="23876" y="37846"/>
                </a:lnTo>
                <a:lnTo>
                  <a:pt x="4572" y="47244"/>
                </a:lnTo>
                <a:lnTo>
                  <a:pt x="4318" y="48006"/>
                </a:lnTo>
                <a:lnTo>
                  <a:pt x="6985" y="56261"/>
                </a:lnTo>
                <a:lnTo>
                  <a:pt x="8255" y="56261"/>
                </a:lnTo>
                <a:lnTo>
                  <a:pt x="9398" y="55753"/>
                </a:lnTo>
                <a:lnTo>
                  <a:pt x="10922" y="54991"/>
                </a:lnTo>
                <a:lnTo>
                  <a:pt x="12573" y="54102"/>
                </a:lnTo>
                <a:lnTo>
                  <a:pt x="14478" y="53213"/>
                </a:lnTo>
                <a:lnTo>
                  <a:pt x="16891" y="52197"/>
                </a:lnTo>
                <a:lnTo>
                  <a:pt x="19177" y="51181"/>
                </a:lnTo>
                <a:lnTo>
                  <a:pt x="21971" y="50165"/>
                </a:lnTo>
                <a:lnTo>
                  <a:pt x="25019" y="49403"/>
                </a:lnTo>
                <a:lnTo>
                  <a:pt x="28194" y="48514"/>
                </a:lnTo>
                <a:lnTo>
                  <a:pt x="31750" y="48133"/>
                </a:lnTo>
                <a:lnTo>
                  <a:pt x="67452" y="48133"/>
                </a:lnTo>
                <a:lnTo>
                  <a:pt x="66421" y="46482"/>
                </a:lnTo>
                <a:lnTo>
                  <a:pt x="60960" y="41529"/>
                </a:lnTo>
                <a:lnTo>
                  <a:pt x="57404" y="39624"/>
                </a:lnTo>
                <a:lnTo>
                  <a:pt x="48641" y="37084"/>
                </a:lnTo>
                <a:lnTo>
                  <a:pt x="43307" y="36449"/>
                </a:lnTo>
                <a:close/>
              </a:path>
              <a:path w="278764" h="122554">
                <a:moveTo>
                  <a:pt x="112141" y="37846"/>
                </a:moveTo>
                <a:lnTo>
                  <a:pt x="103124" y="37846"/>
                </a:lnTo>
                <a:lnTo>
                  <a:pt x="102362" y="38100"/>
                </a:lnTo>
                <a:lnTo>
                  <a:pt x="101854" y="38354"/>
                </a:lnTo>
                <a:lnTo>
                  <a:pt x="101219" y="38608"/>
                </a:lnTo>
                <a:lnTo>
                  <a:pt x="100837" y="38862"/>
                </a:lnTo>
                <a:lnTo>
                  <a:pt x="100711" y="39243"/>
                </a:lnTo>
                <a:lnTo>
                  <a:pt x="100457" y="39497"/>
                </a:lnTo>
                <a:lnTo>
                  <a:pt x="100457" y="119634"/>
                </a:lnTo>
                <a:lnTo>
                  <a:pt x="100711" y="119888"/>
                </a:lnTo>
                <a:lnTo>
                  <a:pt x="100965" y="120269"/>
                </a:lnTo>
                <a:lnTo>
                  <a:pt x="101346" y="120523"/>
                </a:lnTo>
                <a:lnTo>
                  <a:pt x="101981" y="120777"/>
                </a:lnTo>
                <a:lnTo>
                  <a:pt x="102616" y="120904"/>
                </a:lnTo>
                <a:lnTo>
                  <a:pt x="103378" y="121158"/>
                </a:lnTo>
                <a:lnTo>
                  <a:pt x="105537" y="121412"/>
                </a:lnTo>
                <a:lnTo>
                  <a:pt x="111252" y="121412"/>
                </a:lnTo>
                <a:lnTo>
                  <a:pt x="113284" y="121158"/>
                </a:lnTo>
                <a:lnTo>
                  <a:pt x="114046" y="120904"/>
                </a:lnTo>
                <a:lnTo>
                  <a:pt x="114681" y="120777"/>
                </a:lnTo>
                <a:lnTo>
                  <a:pt x="115316" y="120523"/>
                </a:lnTo>
                <a:lnTo>
                  <a:pt x="115697" y="120269"/>
                </a:lnTo>
                <a:lnTo>
                  <a:pt x="115951" y="119888"/>
                </a:lnTo>
                <a:lnTo>
                  <a:pt x="116205" y="119634"/>
                </a:lnTo>
                <a:lnTo>
                  <a:pt x="116332" y="64008"/>
                </a:lnTo>
                <a:lnTo>
                  <a:pt x="120650" y="59055"/>
                </a:lnTo>
                <a:lnTo>
                  <a:pt x="124841" y="55245"/>
                </a:lnTo>
                <a:lnTo>
                  <a:pt x="128905" y="52705"/>
                </a:lnTo>
                <a:lnTo>
                  <a:pt x="132054" y="50673"/>
                </a:lnTo>
                <a:lnTo>
                  <a:pt x="114808" y="50673"/>
                </a:lnTo>
                <a:lnTo>
                  <a:pt x="114681" y="39497"/>
                </a:lnTo>
                <a:lnTo>
                  <a:pt x="114427" y="39243"/>
                </a:lnTo>
                <a:lnTo>
                  <a:pt x="114173" y="38862"/>
                </a:lnTo>
                <a:lnTo>
                  <a:pt x="113792" y="38608"/>
                </a:lnTo>
                <a:lnTo>
                  <a:pt x="112776" y="38100"/>
                </a:lnTo>
                <a:lnTo>
                  <a:pt x="112141" y="37846"/>
                </a:lnTo>
                <a:close/>
              </a:path>
              <a:path w="278764" h="122554">
                <a:moveTo>
                  <a:pt x="170605" y="48895"/>
                </a:moveTo>
                <a:lnTo>
                  <a:pt x="144018" y="48895"/>
                </a:lnTo>
                <a:lnTo>
                  <a:pt x="146685" y="49403"/>
                </a:lnTo>
                <a:lnTo>
                  <a:pt x="149098" y="50419"/>
                </a:lnTo>
                <a:lnTo>
                  <a:pt x="158115" y="62103"/>
                </a:lnTo>
                <a:lnTo>
                  <a:pt x="159004" y="64770"/>
                </a:lnTo>
                <a:lnTo>
                  <a:pt x="159385" y="68326"/>
                </a:lnTo>
                <a:lnTo>
                  <a:pt x="159512" y="119634"/>
                </a:lnTo>
                <a:lnTo>
                  <a:pt x="159766" y="119888"/>
                </a:lnTo>
                <a:lnTo>
                  <a:pt x="160020" y="120269"/>
                </a:lnTo>
                <a:lnTo>
                  <a:pt x="160401" y="120523"/>
                </a:lnTo>
                <a:lnTo>
                  <a:pt x="161036" y="120777"/>
                </a:lnTo>
                <a:lnTo>
                  <a:pt x="161544" y="120904"/>
                </a:lnTo>
                <a:lnTo>
                  <a:pt x="162306" y="121158"/>
                </a:lnTo>
                <a:lnTo>
                  <a:pt x="164465" y="121412"/>
                </a:lnTo>
                <a:lnTo>
                  <a:pt x="170180" y="121412"/>
                </a:lnTo>
                <a:lnTo>
                  <a:pt x="174879" y="119888"/>
                </a:lnTo>
                <a:lnTo>
                  <a:pt x="175133" y="119634"/>
                </a:lnTo>
                <a:lnTo>
                  <a:pt x="175112" y="64008"/>
                </a:lnTo>
                <a:lnTo>
                  <a:pt x="170815" y="49149"/>
                </a:lnTo>
                <a:lnTo>
                  <a:pt x="170605" y="48895"/>
                </a:lnTo>
                <a:close/>
              </a:path>
              <a:path w="278764" h="122554">
                <a:moveTo>
                  <a:pt x="149987" y="36449"/>
                </a:moveTo>
                <a:lnTo>
                  <a:pt x="139192" y="36449"/>
                </a:lnTo>
                <a:lnTo>
                  <a:pt x="134239" y="37592"/>
                </a:lnTo>
                <a:lnTo>
                  <a:pt x="124587" y="42164"/>
                </a:lnTo>
                <a:lnTo>
                  <a:pt x="119634" y="45847"/>
                </a:lnTo>
                <a:lnTo>
                  <a:pt x="114808" y="50673"/>
                </a:lnTo>
                <a:lnTo>
                  <a:pt x="132054" y="50673"/>
                </a:lnTo>
                <a:lnTo>
                  <a:pt x="132842" y="50165"/>
                </a:lnTo>
                <a:lnTo>
                  <a:pt x="136906" y="48895"/>
                </a:lnTo>
                <a:lnTo>
                  <a:pt x="170605" y="48895"/>
                </a:lnTo>
                <a:lnTo>
                  <a:pt x="168402" y="46228"/>
                </a:lnTo>
                <a:lnTo>
                  <a:pt x="165989" y="43180"/>
                </a:lnTo>
                <a:lnTo>
                  <a:pt x="162814" y="40894"/>
                </a:lnTo>
                <a:lnTo>
                  <a:pt x="158750" y="39116"/>
                </a:lnTo>
                <a:lnTo>
                  <a:pt x="154812" y="37338"/>
                </a:lnTo>
                <a:lnTo>
                  <a:pt x="149987" y="36449"/>
                </a:lnTo>
                <a:close/>
              </a:path>
              <a:path w="278764" h="122554">
                <a:moveTo>
                  <a:pt x="110236" y="37719"/>
                </a:moveTo>
                <a:lnTo>
                  <a:pt x="104902" y="37719"/>
                </a:lnTo>
                <a:lnTo>
                  <a:pt x="104012" y="37846"/>
                </a:lnTo>
                <a:lnTo>
                  <a:pt x="111125" y="37846"/>
                </a:lnTo>
                <a:lnTo>
                  <a:pt x="110236" y="37719"/>
                </a:lnTo>
                <a:close/>
              </a:path>
              <a:path w="278764" h="122554">
                <a:moveTo>
                  <a:pt x="241046" y="36449"/>
                </a:moveTo>
                <a:lnTo>
                  <a:pt x="229870" y="36449"/>
                </a:lnTo>
                <a:lnTo>
                  <a:pt x="224536" y="37465"/>
                </a:lnTo>
                <a:lnTo>
                  <a:pt x="199262" y="67691"/>
                </a:lnTo>
                <a:lnTo>
                  <a:pt x="198501" y="73787"/>
                </a:lnTo>
                <a:lnTo>
                  <a:pt x="198561" y="86741"/>
                </a:lnTo>
                <a:lnTo>
                  <a:pt x="221996" y="121412"/>
                </a:lnTo>
                <a:lnTo>
                  <a:pt x="227457" y="122555"/>
                </a:lnTo>
                <a:lnTo>
                  <a:pt x="239776" y="122555"/>
                </a:lnTo>
                <a:lnTo>
                  <a:pt x="262327" y="110236"/>
                </a:lnTo>
                <a:lnTo>
                  <a:pt x="232537" y="110236"/>
                </a:lnTo>
                <a:lnTo>
                  <a:pt x="228981" y="109347"/>
                </a:lnTo>
                <a:lnTo>
                  <a:pt x="226187" y="107569"/>
                </a:lnTo>
                <a:lnTo>
                  <a:pt x="223520" y="105918"/>
                </a:lnTo>
                <a:lnTo>
                  <a:pt x="221234" y="103505"/>
                </a:lnTo>
                <a:lnTo>
                  <a:pt x="217932" y="97663"/>
                </a:lnTo>
                <a:lnTo>
                  <a:pt x="216662" y="94234"/>
                </a:lnTo>
                <a:lnTo>
                  <a:pt x="215392" y="86741"/>
                </a:lnTo>
                <a:lnTo>
                  <a:pt x="215011" y="82931"/>
                </a:lnTo>
                <a:lnTo>
                  <a:pt x="215011" y="75184"/>
                </a:lnTo>
                <a:lnTo>
                  <a:pt x="215392" y="71628"/>
                </a:lnTo>
                <a:lnTo>
                  <a:pt x="216335" y="67691"/>
                </a:lnTo>
                <a:lnTo>
                  <a:pt x="217043" y="64389"/>
                </a:lnTo>
                <a:lnTo>
                  <a:pt x="218312" y="61087"/>
                </a:lnTo>
                <a:lnTo>
                  <a:pt x="221869" y="55499"/>
                </a:lnTo>
                <a:lnTo>
                  <a:pt x="224155" y="53213"/>
                </a:lnTo>
                <a:lnTo>
                  <a:pt x="227076" y="51435"/>
                </a:lnTo>
                <a:lnTo>
                  <a:pt x="229870" y="49657"/>
                </a:lnTo>
                <a:lnTo>
                  <a:pt x="233299" y="48768"/>
                </a:lnTo>
                <a:lnTo>
                  <a:pt x="278511" y="48768"/>
                </a:lnTo>
                <a:lnTo>
                  <a:pt x="278511" y="48260"/>
                </a:lnTo>
                <a:lnTo>
                  <a:pt x="262509" y="48260"/>
                </a:lnTo>
                <a:lnTo>
                  <a:pt x="258318" y="44450"/>
                </a:lnTo>
                <a:lnTo>
                  <a:pt x="254127" y="41402"/>
                </a:lnTo>
                <a:lnTo>
                  <a:pt x="249936" y="39497"/>
                </a:lnTo>
                <a:lnTo>
                  <a:pt x="245745" y="37465"/>
                </a:lnTo>
                <a:lnTo>
                  <a:pt x="241046" y="36449"/>
                </a:lnTo>
                <a:close/>
              </a:path>
              <a:path w="278764" h="122554">
                <a:moveTo>
                  <a:pt x="278511" y="108331"/>
                </a:moveTo>
                <a:lnTo>
                  <a:pt x="264287" y="108331"/>
                </a:lnTo>
                <a:lnTo>
                  <a:pt x="264287" y="119253"/>
                </a:lnTo>
                <a:lnTo>
                  <a:pt x="264414" y="119634"/>
                </a:lnTo>
                <a:lnTo>
                  <a:pt x="264668" y="119888"/>
                </a:lnTo>
                <a:lnTo>
                  <a:pt x="264922" y="120269"/>
                </a:lnTo>
                <a:lnTo>
                  <a:pt x="265938" y="120777"/>
                </a:lnTo>
                <a:lnTo>
                  <a:pt x="266573" y="121031"/>
                </a:lnTo>
                <a:lnTo>
                  <a:pt x="269113" y="121412"/>
                </a:lnTo>
                <a:lnTo>
                  <a:pt x="273939" y="121412"/>
                </a:lnTo>
                <a:lnTo>
                  <a:pt x="276479" y="121031"/>
                </a:lnTo>
                <a:lnTo>
                  <a:pt x="276987" y="120777"/>
                </a:lnTo>
                <a:lnTo>
                  <a:pt x="277622" y="120523"/>
                </a:lnTo>
                <a:lnTo>
                  <a:pt x="278003" y="120269"/>
                </a:lnTo>
                <a:lnTo>
                  <a:pt x="278130" y="119888"/>
                </a:lnTo>
                <a:lnTo>
                  <a:pt x="278384" y="119634"/>
                </a:lnTo>
                <a:lnTo>
                  <a:pt x="278511" y="108331"/>
                </a:lnTo>
                <a:close/>
              </a:path>
              <a:path w="278764" h="122554">
                <a:moveTo>
                  <a:pt x="278511" y="48768"/>
                </a:moveTo>
                <a:lnTo>
                  <a:pt x="241681" y="48768"/>
                </a:lnTo>
                <a:lnTo>
                  <a:pt x="245999" y="50038"/>
                </a:lnTo>
                <a:lnTo>
                  <a:pt x="249936" y="52578"/>
                </a:lnTo>
                <a:lnTo>
                  <a:pt x="254000" y="55118"/>
                </a:lnTo>
                <a:lnTo>
                  <a:pt x="258191" y="58801"/>
                </a:lnTo>
                <a:lnTo>
                  <a:pt x="262509" y="63627"/>
                </a:lnTo>
                <a:lnTo>
                  <a:pt x="262509" y="94996"/>
                </a:lnTo>
                <a:lnTo>
                  <a:pt x="259969" y="97790"/>
                </a:lnTo>
                <a:lnTo>
                  <a:pt x="257556" y="100203"/>
                </a:lnTo>
                <a:lnTo>
                  <a:pt x="255270" y="102108"/>
                </a:lnTo>
                <a:lnTo>
                  <a:pt x="253111" y="104140"/>
                </a:lnTo>
                <a:lnTo>
                  <a:pt x="238760" y="110236"/>
                </a:lnTo>
                <a:lnTo>
                  <a:pt x="262327" y="110236"/>
                </a:lnTo>
                <a:lnTo>
                  <a:pt x="264287" y="108331"/>
                </a:lnTo>
                <a:lnTo>
                  <a:pt x="278511" y="108331"/>
                </a:lnTo>
                <a:lnTo>
                  <a:pt x="278511" y="48768"/>
                </a:lnTo>
                <a:close/>
              </a:path>
              <a:path w="278764" h="122554">
                <a:moveTo>
                  <a:pt x="273304" y="0"/>
                </a:moveTo>
                <a:lnTo>
                  <a:pt x="267589" y="0"/>
                </a:lnTo>
                <a:lnTo>
                  <a:pt x="266573" y="127"/>
                </a:lnTo>
                <a:lnTo>
                  <a:pt x="265557" y="381"/>
                </a:lnTo>
                <a:lnTo>
                  <a:pt x="264795" y="508"/>
                </a:lnTo>
                <a:lnTo>
                  <a:pt x="264160" y="762"/>
                </a:lnTo>
                <a:lnTo>
                  <a:pt x="263525" y="889"/>
                </a:lnTo>
                <a:lnTo>
                  <a:pt x="263017" y="1143"/>
                </a:lnTo>
                <a:lnTo>
                  <a:pt x="262763" y="1524"/>
                </a:lnTo>
                <a:lnTo>
                  <a:pt x="262636" y="1905"/>
                </a:lnTo>
                <a:lnTo>
                  <a:pt x="262509" y="48260"/>
                </a:lnTo>
                <a:lnTo>
                  <a:pt x="278511" y="48260"/>
                </a:lnTo>
                <a:lnTo>
                  <a:pt x="278384" y="1905"/>
                </a:lnTo>
                <a:lnTo>
                  <a:pt x="276733" y="762"/>
                </a:lnTo>
                <a:lnTo>
                  <a:pt x="276225" y="508"/>
                </a:lnTo>
                <a:lnTo>
                  <a:pt x="275463" y="381"/>
                </a:lnTo>
                <a:lnTo>
                  <a:pt x="274320" y="127"/>
                </a:lnTo>
                <a:lnTo>
                  <a:pt x="273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678935" y="5189220"/>
            <a:ext cx="2035810" cy="158115"/>
            <a:chOff x="3678935" y="5189220"/>
            <a:chExt cx="2035810" cy="15811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78935" y="5199888"/>
              <a:ext cx="784098" cy="12357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00117" y="5189220"/>
              <a:ext cx="1214247" cy="157861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816219" y="5200522"/>
            <a:ext cx="465454" cy="12293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349619" y="5205729"/>
            <a:ext cx="936498" cy="1192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55967" y="5199888"/>
            <a:ext cx="1327911" cy="1235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62238" y="5206238"/>
            <a:ext cx="93344" cy="11709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919209" y="5205729"/>
            <a:ext cx="908939" cy="11925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896347" y="5199888"/>
            <a:ext cx="1134491" cy="12357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114531" y="5199888"/>
            <a:ext cx="463676" cy="12357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647931" y="5208651"/>
            <a:ext cx="123063" cy="11366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72656" y="5420867"/>
            <a:ext cx="355574" cy="1159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716292" y="5422519"/>
            <a:ext cx="679564" cy="114300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465325" y="5402579"/>
            <a:ext cx="1513840" cy="158115"/>
            <a:chOff x="1465325" y="5402579"/>
            <a:chExt cx="1513840" cy="158115"/>
          </a:xfrm>
        </p:grpSpPr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65325" y="5450712"/>
              <a:ext cx="302387" cy="8610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798192" y="5402579"/>
              <a:ext cx="1180973" cy="157860"/>
            </a:xfrm>
            <a:prstGeom prst="rect">
              <a:avLst/>
            </a:prstGeom>
          </p:spPr>
        </p:pic>
      </p:grpSp>
      <p:sp>
        <p:nvSpPr>
          <p:cNvPr id="26" name="object 26"/>
          <p:cNvSpPr/>
          <p:nvPr/>
        </p:nvSpPr>
        <p:spPr>
          <a:xfrm>
            <a:off x="3067557" y="5414264"/>
            <a:ext cx="278765" cy="122555"/>
          </a:xfrm>
          <a:custGeom>
            <a:avLst/>
            <a:gdLst/>
            <a:ahLst/>
            <a:cxnLst/>
            <a:rect l="l" t="t" r="r" b="b"/>
            <a:pathLst>
              <a:path w="278764" h="122554">
                <a:moveTo>
                  <a:pt x="67452" y="48133"/>
                </a:moveTo>
                <a:lnTo>
                  <a:pt x="39369" y="48133"/>
                </a:lnTo>
                <a:lnTo>
                  <a:pt x="42418" y="48514"/>
                </a:lnTo>
                <a:lnTo>
                  <a:pt x="47498" y="50038"/>
                </a:lnTo>
                <a:lnTo>
                  <a:pt x="49530" y="51181"/>
                </a:lnTo>
                <a:lnTo>
                  <a:pt x="51054" y="52832"/>
                </a:lnTo>
                <a:lnTo>
                  <a:pt x="52705" y="54356"/>
                </a:lnTo>
                <a:lnTo>
                  <a:pt x="53848" y="56261"/>
                </a:lnTo>
                <a:lnTo>
                  <a:pt x="54483" y="58547"/>
                </a:lnTo>
                <a:lnTo>
                  <a:pt x="55244" y="60833"/>
                </a:lnTo>
                <a:lnTo>
                  <a:pt x="55625" y="63500"/>
                </a:lnTo>
                <a:lnTo>
                  <a:pt x="55625" y="72644"/>
                </a:lnTo>
                <a:lnTo>
                  <a:pt x="36830" y="72644"/>
                </a:lnTo>
                <a:lnTo>
                  <a:pt x="30734" y="73152"/>
                </a:lnTo>
                <a:lnTo>
                  <a:pt x="25273" y="74295"/>
                </a:lnTo>
                <a:lnTo>
                  <a:pt x="19939" y="75311"/>
                </a:lnTo>
                <a:lnTo>
                  <a:pt x="15367" y="76962"/>
                </a:lnTo>
                <a:lnTo>
                  <a:pt x="11556" y="79121"/>
                </a:lnTo>
                <a:lnTo>
                  <a:pt x="7874" y="81280"/>
                </a:lnTo>
                <a:lnTo>
                  <a:pt x="4953" y="83947"/>
                </a:lnTo>
                <a:lnTo>
                  <a:pt x="3048" y="87249"/>
                </a:lnTo>
                <a:lnTo>
                  <a:pt x="1016" y="90424"/>
                </a:lnTo>
                <a:lnTo>
                  <a:pt x="0" y="94234"/>
                </a:lnTo>
                <a:lnTo>
                  <a:pt x="0" y="102489"/>
                </a:lnTo>
                <a:lnTo>
                  <a:pt x="17780" y="120904"/>
                </a:lnTo>
                <a:lnTo>
                  <a:pt x="21462" y="122047"/>
                </a:lnTo>
                <a:lnTo>
                  <a:pt x="25527" y="122555"/>
                </a:lnTo>
                <a:lnTo>
                  <a:pt x="35433" y="122555"/>
                </a:lnTo>
                <a:lnTo>
                  <a:pt x="40259" y="121539"/>
                </a:lnTo>
                <a:lnTo>
                  <a:pt x="49656" y="117475"/>
                </a:lnTo>
                <a:lnTo>
                  <a:pt x="53848" y="114681"/>
                </a:lnTo>
                <a:lnTo>
                  <a:pt x="57263" y="111379"/>
                </a:lnTo>
                <a:lnTo>
                  <a:pt x="27559" y="111379"/>
                </a:lnTo>
                <a:lnTo>
                  <a:pt x="23494" y="110109"/>
                </a:lnTo>
                <a:lnTo>
                  <a:pt x="20574" y="107696"/>
                </a:lnTo>
                <a:lnTo>
                  <a:pt x="17780" y="105283"/>
                </a:lnTo>
                <a:lnTo>
                  <a:pt x="16383" y="102108"/>
                </a:lnTo>
                <a:lnTo>
                  <a:pt x="16383" y="95631"/>
                </a:lnTo>
                <a:lnTo>
                  <a:pt x="30480" y="84074"/>
                </a:lnTo>
                <a:lnTo>
                  <a:pt x="33781" y="83312"/>
                </a:lnTo>
                <a:lnTo>
                  <a:pt x="37592" y="83058"/>
                </a:lnTo>
                <a:lnTo>
                  <a:pt x="71374" y="83058"/>
                </a:lnTo>
                <a:lnTo>
                  <a:pt x="71344" y="60833"/>
                </a:lnTo>
                <a:lnTo>
                  <a:pt x="70866" y="56769"/>
                </a:lnTo>
                <a:lnTo>
                  <a:pt x="69596" y="53213"/>
                </a:lnTo>
                <a:lnTo>
                  <a:pt x="68325" y="49530"/>
                </a:lnTo>
                <a:lnTo>
                  <a:pt x="67452" y="48133"/>
                </a:lnTo>
                <a:close/>
              </a:path>
              <a:path w="278764" h="122554">
                <a:moveTo>
                  <a:pt x="71374" y="110998"/>
                </a:moveTo>
                <a:lnTo>
                  <a:pt x="57658" y="110998"/>
                </a:lnTo>
                <a:lnTo>
                  <a:pt x="57658" y="119507"/>
                </a:lnTo>
                <a:lnTo>
                  <a:pt x="57912" y="120015"/>
                </a:lnTo>
                <a:lnTo>
                  <a:pt x="58419" y="120396"/>
                </a:lnTo>
                <a:lnTo>
                  <a:pt x="58800" y="120777"/>
                </a:lnTo>
                <a:lnTo>
                  <a:pt x="59562" y="121031"/>
                </a:lnTo>
                <a:lnTo>
                  <a:pt x="61594" y="121285"/>
                </a:lnTo>
                <a:lnTo>
                  <a:pt x="62865" y="121412"/>
                </a:lnTo>
                <a:lnTo>
                  <a:pt x="66293" y="121412"/>
                </a:lnTo>
                <a:lnTo>
                  <a:pt x="71374" y="119507"/>
                </a:lnTo>
                <a:lnTo>
                  <a:pt x="71374" y="110998"/>
                </a:lnTo>
                <a:close/>
              </a:path>
              <a:path w="278764" h="122554">
                <a:moveTo>
                  <a:pt x="71374" y="83058"/>
                </a:moveTo>
                <a:lnTo>
                  <a:pt x="55625" y="83058"/>
                </a:lnTo>
                <a:lnTo>
                  <a:pt x="55625" y="99695"/>
                </a:lnTo>
                <a:lnTo>
                  <a:pt x="51689" y="103632"/>
                </a:lnTo>
                <a:lnTo>
                  <a:pt x="47879" y="106553"/>
                </a:lnTo>
                <a:lnTo>
                  <a:pt x="40767" y="110363"/>
                </a:lnTo>
                <a:lnTo>
                  <a:pt x="36830" y="111379"/>
                </a:lnTo>
                <a:lnTo>
                  <a:pt x="57263" y="111379"/>
                </a:lnTo>
                <a:lnTo>
                  <a:pt x="57658" y="110998"/>
                </a:lnTo>
                <a:lnTo>
                  <a:pt x="71374" y="110998"/>
                </a:lnTo>
                <a:lnTo>
                  <a:pt x="71374" y="83058"/>
                </a:lnTo>
                <a:close/>
              </a:path>
              <a:path w="278764" h="122554">
                <a:moveTo>
                  <a:pt x="43306" y="36449"/>
                </a:moveTo>
                <a:lnTo>
                  <a:pt x="33781" y="36449"/>
                </a:lnTo>
                <a:lnTo>
                  <a:pt x="30480" y="36703"/>
                </a:lnTo>
                <a:lnTo>
                  <a:pt x="27178" y="37338"/>
                </a:lnTo>
                <a:lnTo>
                  <a:pt x="23875" y="37846"/>
                </a:lnTo>
                <a:lnTo>
                  <a:pt x="4572" y="47244"/>
                </a:lnTo>
                <a:lnTo>
                  <a:pt x="4318" y="48006"/>
                </a:lnTo>
                <a:lnTo>
                  <a:pt x="6985" y="56261"/>
                </a:lnTo>
                <a:lnTo>
                  <a:pt x="8255" y="56261"/>
                </a:lnTo>
                <a:lnTo>
                  <a:pt x="9398" y="55753"/>
                </a:lnTo>
                <a:lnTo>
                  <a:pt x="10922" y="54991"/>
                </a:lnTo>
                <a:lnTo>
                  <a:pt x="12573" y="54102"/>
                </a:lnTo>
                <a:lnTo>
                  <a:pt x="14478" y="53213"/>
                </a:lnTo>
                <a:lnTo>
                  <a:pt x="16891" y="52197"/>
                </a:lnTo>
                <a:lnTo>
                  <a:pt x="19177" y="51181"/>
                </a:lnTo>
                <a:lnTo>
                  <a:pt x="21971" y="50165"/>
                </a:lnTo>
                <a:lnTo>
                  <a:pt x="25018" y="49403"/>
                </a:lnTo>
                <a:lnTo>
                  <a:pt x="28193" y="48514"/>
                </a:lnTo>
                <a:lnTo>
                  <a:pt x="31750" y="48133"/>
                </a:lnTo>
                <a:lnTo>
                  <a:pt x="67452" y="48133"/>
                </a:lnTo>
                <a:lnTo>
                  <a:pt x="66421" y="46482"/>
                </a:lnTo>
                <a:lnTo>
                  <a:pt x="60960" y="41529"/>
                </a:lnTo>
                <a:lnTo>
                  <a:pt x="57404" y="39624"/>
                </a:lnTo>
                <a:lnTo>
                  <a:pt x="48641" y="37084"/>
                </a:lnTo>
                <a:lnTo>
                  <a:pt x="43306" y="36449"/>
                </a:lnTo>
                <a:close/>
              </a:path>
              <a:path w="278764" h="122554">
                <a:moveTo>
                  <a:pt x="112141" y="37846"/>
                </a:moveTo>
                <a:lnTo>
                  <a:pt x="103124" y="37846"/>
                </a:lnTo>
                <a:lnTo>
                  <a:pt x="102362" y="38100"/>
                </a:lnTo>
                <a:lnTo>
                  <a:pt x="101854" y="38354"/>
                </a:lnTo>
                <a:lnTo>
                  <a:pt x="101218" y="38608"/>
                </a:lnTo>
                <a:lnTo>
                  <a:pt x="100837" y="38862"/>
                </a:lnTo>
                <a:lnTo>
                  <a:pt x="100711" y="39243"/>
                </a:lnTo>
                <a:lnTo>
                  <a:pt x="100456" y="39497"/>
                </a:lnTo>
                <a:lnTo>
                  <a:pt x="100456" y="119634"/>
                </a:lnTo>
                <a:lnTo>
                  <a:pt x="100711" y="119888"/>
                </a:lnTo>
                <a:lnTo>
                  <a:pt x="100965" y="120269"/>
                </a:lnTo>
                <a:lnTo>
                  <a:pt x="101346" y="120523"/>
                </a:lnTo>
                <a:lnTo>
                  <a:pt x="101981" y="120777"/>
                </a:lnTo>
                <a:lnTo>
                  <a:pt x="102616" y="120904"/>
                </a:lnTo>
                <a:lnTo>
                  <a:pt x="103378" y="121158"/>
                </a:lnTo>
                <a:lnTo>
                  <a:pt x="105537" y="121412"/>
                </a:lnTo>
                <a:lnTo>
                  <a:pt x="111252" y="121412"/>
                </a:lnTo>
                <a:lnTo>
                  <a:pt x="113284" y="121158"/>
                </a:lnTo>
                <a:lnTo>
                  <a:pt x="114046" y="120904"/>
                </a:lnTo>
                <a:lnTo>
                  <a:pt x="114681" y="120777"/>
                </a:lnTo>
                <a:lnTo>
                  <a:pt x="115316" y="120523"/>
                </a:lnTo>
                <a:lnTo>
                  <a:pt x="115697" y="120269"/>
                </a:lnTo>
                <a:lnTo>
                  <a:pt x="115950" y="119888"/>
                </a:lnTo>
                <a:lnTo>
                  <a:pt x="116205" y="119634"/>
                </a:lnTo>
                <a:lnTo>
                  <a:pt x="116331" y="64008"/>
                </a:lnTo>
                <a:lnTo>
                  <a:pt x="120650" y="59055"/>
                </a:lnTo>
                <a:lnTo>
                  <a:pt x="124841" y="55245"/>
                </a:lnTo>
                <a:lnTo>
                  <a:pt x="128905" y="52705"/>
                </a:lnTo>
                <a:lnTo>
                  <a:pt x="132054" y="50673"/>
                </a:lnTo>
                <a:lnTo>
                  <a:pt x="114808" y="50673"/>
                </a:lnTo>
                <a:lnTo>
                  <a:pt x="114808" y="39878"/>
                </a:lnTo>
                <a:lnTo>
                  <a:pt x="114681" y="39497"/>
                </a:lnTo>
                <a:lnTo>
                  <a:pt x="114427" y="39243"/>
                </a:lnTo>
                <a:lnTo>
                  <a:pt x="114173" y="38862"/>
                </a:lnTo>
                <a:lnTo>
                  <a:pt x="113792" y="38608"/>
                </a:lnTo>
                <a:lnTo>
                  <a:pt x="112775" y="38100"/>
                </a:lnTo>
                <a:lnTo>
                  <a:pt x="112141" y="37846"/>
                </a:lnTo>
                <a:close/>
              </a:path>
              <a:path w="278764" h="122554">
                <a:moveTo>
                  <a:pt x="170605" y="48895"/>
                </a:moveTo>
                <a:lnTo>
                  <a:pt x="144018" y="48895"/>
                </a:lnTo>
                <a:lnTo>
                  <a:pt x="146685" y="49403"/>
                </a:lnTo>
                <a:lnTo>
                  <a:pt x="149098" y="50419"/>
                </a:lnTo>
                <a:lnTo>
                  <a:pt x="158115" y="62103"/>
                </a:lnTo>
                <a:lnTo>
                  <a:pt x="159004" y="64770"/>
                </a:lnTo>
                <a:lnTo>
                  <a:pt x="159385" y="68326"/>
                </a:lnTo>
                <a:lnTo>
                  <a:pt x="159512" y="119634"/>
                </a:lnTo>
                <a:lnTo>
                  <a:pt x="159766" y="119888"/>
                </a:lnTo>
                <a:lnTo>
                  <a:pt x="160019" y="120269"/>
                </a:lnTo>
                <a:lnTo>
                  <a:pt x="160400" y="120523"/>
                </a:lnTo>
                <a:lnTo>
                  <a:pt x="161036" y="120777"/>
                </a:lnTo>
                <a:lnTo>
                  <a:pt x="161544" y="120904"/>
                </a:lnTo>
                <a:lnTo>
                  <a:pt x="162306" y="121158"/>
                </a:lnTo>
                <a:lnTo>
                  <a:pt x="164465" y="121412"/>
                </a:lnTo>
                <a:lnTo>
                  <a:pt x="170180" y="121412"/>
                </a:lnTo>
                <a:lnTo>
                  <a:pt x="174879" y="119888"/>
                </a:lnTo>
                <a:lnTo>
                  <a:pt x="175133" y="119634"/>
                </a:lnTo>
                <a:lnTo>
                  <a:pt x="175112" y="64008"/>
                </a:lnTo>
                <a:lnTo>
                  <a:pt x="170815" y="49149"/>
                </a:lnTo>
                <a:lnTo>
                  <a:pt x="170605" y="48895"/>
                </a:lnTo>
                <a:close/>
              </a:path>
              <a:path w="278764" h="122554">
                <a:moveTo>
                  <a:pt x="149987" y="36449"/>
                </a:moveTo>
                <a:lnTo>
                  <a:pt x="139192" y="36449"/>
                </a:lnTo>
                <a:lnTo>
                  <a:pt x="134239" y="37592"/>
                </a:lnTo>
                <a:lnTo>
                  <a:pt x="124587" y="42164"/>
                </a:lnTo>
                <a:lnTo>
                  <a:pt x="119634" y="45847"/>
                </a:lnTo>
                <a:lnTo>
                  <a:pt x="114808" y="50673"/>
                </a:lnTo>
                <a:lnTo>
                  <a:pt x="132054" y="50673"/>
                </a:lnTo>
                <a:lnTo>
                  <a:pt x="132842" y="50165"/>
                </a:lnTo>
                <a:lnTo>
                  <a:pt x="136906" y="48895"/>
                </a:lnTo>
                <a:lnTo>
                  <a:pt x="170605" y="48895"/>
                </a:lnTo>
                <a:lnTo>
                  <a:pt x="168402" y="46228"/>
                </a:lnTo>
                <a:lnTo>
                  <a:pt x="165989" y="43180"/>
                </a:lnTo>
                <a:lnTo>
                  <a:pt x="162814" y="40894"/>
                </a:lnTo>
                <a:lnTo>
                  <a:pt x="158750" y="39116"/>
                </a:lnTo>
                <a:lnTo>
                  <a:pt x="154812" y="37338"/>
                </a:lnTo>
                <a:lnTo>
                  <a:pt x="149987" y="36449"/>
                </a:lnTo>
                <a:close/>
              </a:path>
              <a:path w="278764" h="122554">
                <a:moveTo>
                  <a:pt x="110236" y="37719"/>
                </a:moveTo>
                <a:lnTo>
                  <a:pt x="104902" y="37719"/>
                </a:lnTo>
                <a:lnTo>
                  <a:pt x="104012" y="37846"/>
                </a:lnTo>
                <a:lnTo>
                  <a:pt x="111125" y="37846"/>
                </a:lnTo>
                <a:lnTo>
                  <a:pt x="110236" y="37719"/>
                </a:lnTo>
                <a:close/>
              </a:path>
              <a:path w="278764" h="122554">
                <a:moveTo>
                  <a:pt x="241045" y="36449"/>
                </a:moveTo>
                <a:lnTo>
                  <a:pt x="229869" y="36449"/>
                </a:lnTo>
                <a:lnTo>
                  <a:pt x="224536" y="37465"/>
                </a:lnTo>
                <a:lnTo>
                  <a:pt x="199263" y="67691"/>
                </a:lnTo>
                <a:lnTo>
                  <a:pt x="198501" y="73787"/>
                </a:lnTo>
                <a:lnTo>
                  <a:pt x="198561" y="86741"/>
                </a:lnTo>
                <a:lnTo>
                  <a:pt x="221995" y="121412"/>
                </a:lnTo>
                <a:lnTo>
                  <a:pt x="227456" y="122555"/>
                </a:lnTo>
                <a:lnTo>
                  <a:pt x="239776" y="122555"/>
                </a:lnTo>
                <a:lnTo>
                  <a:pt x="262327" y="110236"/>
                </a:lnTo>
                <a:lnTo>
                  <a:pt x="232537" y="110236"/>
                </a:lnTo>
                <a:lnTo>
                  <a:pt x="228981" y="109347"/>
                </a:lnTo>
                <a:lnTo>
                  <a:pt x="226187" y="107569"/>
                </a:lnTo>
                <a:lnTo>
                  <a:pt x="223519" y="105918"/>
                </a:lnTo>
                <a:lnTo>
                  <a:pt x="221233" y="103505"/>
                </a:lnTo>
                <a:lnTo>
                  <a:pt x="217931" y="97663"/>
                </a:lnTo>
                <a:lnTo>
                  <a:pt x="216662" y="94234"/>
                </a:lnTo>
                <a:lnTo>
                  <a:pt x="215392" y="86741"/>
                </a:lnTo>
                <a:lnTo>
                  <a:pt x="215011" y="82931"/>
                </a:lnTo>
                <a:lnTo>
                  <a:pt x="215011" y="75184"/>
                </a:lnTo>
                <a:lnTo>
                  <a:pt x="215392" y="71628"/>
                </a:lnTo>
                <a:lnTo>
                  <a:pt x="216335" y="67691"/>
                </a:lnTo>
                <a:lnTo>
                  <a:pt x="217043" y="64389"/>
                </a:lnTo>
                <a:lnTo>
                  <a:pt x="218313" y="61087"/>
                </a:lnTo>
                <a:lnTo>
                  <a:pt x="221869" y="55499"/>
                </a:lnTo>
                <a:lnTo>
                  <a:pt x="224155" y="53213"/>
                </a:lnTo>
                <a:lnTo>
                  <a:pt x="227076" y="51435"/>
                </a:lnTo>
                <a:lnTo>
                  <a:pt x="229869" y="49657"/>
                </a:lnTo>
                <a:lnTo>
                  <a:pt x="233299" y="48768"/>
                </a:lnTo>
                <a:lnTo>
                  <a:pt x="278511" y="48768"/>
                </a:lnTo>
                <a:lnTo>
                  <a:pt x="278511" y="48260"/>
                </a:lnTo>
                <a:lnTo>
                  <a:pt x="262508" y="48260"/>
                </a:lnTo>
                <a:lnTo>
                  <a:pt x="258318" y="44450"/>
                </a:lnTo>
                <a:lnTo>
                  <a:pt x="254127" y="41402"/>
                </a:lnTo>
                <a:lnTo>
                  <a:pt x="249936" y="39497"/>
                </a:lnTo>
                <a:lnTo>
                  <a:pt x="245744" y="37465"/>
                </a:lnTo>
                <a:lnTo>
                  <a:pt x="241045" y="36449"/>
                </a:lnTo>
                <a:close/>
              </a:path>
              <a:path w="278764" h="122554">
                <a:moveTo>
                  <a:pt x="278511" y="108331"/>
                </a:moveTo>
                <a:lnTo>
                  <a:pt x="264287" y="108331"/>
                </a:lnTo>
                <a:lnTo>
                  <a:pt x="264414" y="119634"/>
                </a:lnTo>
                <a:lnTo>
                  <a:pt x="264668" y="119888"/>
                </a:lnTo>
                <a:lnTo>
                  <a:pt x="264921" y="120269"/>
                </a:lnTo>
                <a:lnTo>
                  <a:pt x="265938" y="120777"/>
                </a:lnTo>
                <a:lnTo>
                  <a:pt x="266572" y="121031"/>
                </a:lnTo>
                <a:lnTo>
                  <a:pt x="269113" y="121412"/>
                </a:lnTo>
                <a:lnTo>
                  <a:pt x="273939" y="121412"/>
                </a:lnTo>
                <a:lnTo>
                  <a:pt x="276479" y="121031"/>
                </a:lnTo>
                <a:lnTo>
                  <a:pt x="276987" y="120777"/>
                </a:lnTo>
                <a:lnTo>
                  <a:pt x="277621" y="120523"/>
                </a:lnTo>
                <a:lnTo>
                  <a:pt x="278003" y="120269"/>
                </a:lnTo>
                <a:lnTo>
                  <a:pt x="278130" y="119888"/>
                </a:lnTo>
                <a:lnTo>
                  <a:pt x="278383" y="119634"/>
                </a:lnTo>
                <a:lnTo>
                  <a:pt x="278511" y="119253"/>
                </a:lnTo>
                <a:lnTo>
                  <a:pt x="278511" y="108331"/>
                </a:lnTo>
                <a:close/>
              </a:path>
              <a:path w="278764" h="122554">
                <a:moveTo>
                  <a:pt x="278511" y="48768"/>
                </a:moveTo>
                <a:lnTo>
                  <a:pt x="241681" y="48768"/>
                </a:lnTo>
                <a:lnTo>
                  <a:pt x="245999" y="50038"/>
                </a:lnTo>
                <a:lnTo>
                  <a:pt x="249936" y="52578"/>
                </a:lnTo>
                <a:lnTo>
                  <a:pt x="254000" y="55118"/>
                </a:lnTo>
                <a:lnTo>
                  <a:pt x="258191" y="58801"/>
                </a:lnTo>
                <a:lnTo>
                  <a:pt x="262508" y="63627"/>
                </a:lnTo>
                <a:lnTo>
                  <a:pt x="262508" y="94996"/>
                </a:lnTo>
                <a:lnTo>
                  <a:pt x="259969" y="97790"/>
                </a:lnTo>
                <a:lnTo>
                  <a:pt x="257556" y="100203"/>
                </a:lnTo>
                <a:lnTo>
                  <a:pt x="255269" y="102108"/>
                </a:lnTo>
                <a:lnTo>
                  <a:pt x="253111" y="104140"/>
                </a:lnTo>
                <a:lnTo>
                  <a:pt x="238759" y="110236"/>
                </a:lnTo>
                <a:lnTo>
                  <a:pt x="262327" y="110236"/>
                </a:lnTo>
                <a:lnTo>
                  <a:pt x="264287" y="108331"/>
                </a:lnTo>
                <a:lnTo>
                  <a:pt x="278511" y="108331"/>
                </a:lnTo>
                <a:lnTo>
                  <a:pt x="278511" y="48768"/>
                </a:lnTo>
                <a:close/>
              </a:path>
              <a:path w="278764" h="122554">
                <a:moveTo>
                  <a:pt x="273304" y="0"/>
                </a:moveTo>
                <a:lnTo>
                  <a:pt x="267589" y="0"/>
                </a:lnTo>
                <a:lnTo>
                  <a:pt x="266572" y="127"/>
                </a:lnTo>
                <a:lnTo>
                  <a:pt x="265556" y="381"/>
                </a:lnTo>
                <a:lnTo>
                  <a:pt x="264794" y="508"/>
                </a:lnTo>
                <a:lnTo>
                  <a:pt x="264159" y="762"/>
                </a:lnTo>
                <a:lnTo>
                  <a:pt x="263525" y="889"/>
                </a:lnTo>
                <a:lnTo>
                  <a:pt x="263017" y="1143"/>
                </a:lnTo>
                <a:lnTo>
                  <a:pt x="262763" y="1524"/>
                </a:lnTo>
                <a:lnTo>
                  <a:pt x="262636" y="1905"/>
                </a:lnTo>
                <a:lnTo>
                  <a:pt x="262508" y="2413"/>
                </a:lnTo>
                <a:lnTo>
                  <a:pt x="262508" y="48260"/>
                </a:lnTo>
                <a:lnTo>
                  <a:pt x="278511" y="48260"/>
                </a:lnTo>
                <a:lnTo>
                  <a:pt x="278511" y="2413"/>
                </a:lnTo>
                <a:lnTo>
                  <a:pt x="276732" y="762"/>
                </a:lnTo>
                <a:lnTo>
                  <a:pt x="276225" y="508"/>
                </a:lnTo>
                <a:lnTo>
                  <a:pt x="275463" y="381"/>
                </a:lnTo>
                <a:lnTo>
                  <a:pt x="274319" y="127"/>
                </a:lnTo>
                <a:lnTo>
                  <a:pt x="273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7" name="object 27"/>
          <p:cNvGrpSpPr/>
          <p:nvPr/>
        </p:nvGrpSpPr>
        <p:grpSpPr>
          <a:xfrm>
            <a:off x="3427476" y="5402579"/>
            <a:ext cx="1903730" cy="158115"/>
            <a:chOff x="3427476" y="5402579"/>
            <a:chExt cx="1903730" cy="158115"/>
          </a:xfrm>
        </p:grpSpPr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427476" y="5413247"/>
              <a:ext cx="784098" cy="12357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45737" y="5402579"/>
              <a:ext cx="1085341" cy="157860"/>
            </a:xfrm>
            <a:prstGeom prst="rect">
              <a:avLst/>
            </a:prstGeom>
          </p:spPr>
        </p:pic>
      </p:grpSp>
      <p:pic>
        <p:nvPicPr>
          <p:cNvPr id="30" name="object 3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5413883" y="5413883"/>
            <a:ext cx="465454" cy="12293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947283" y="5419090"/>
            <a:ext cx="934973" cy="119253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950582" y="5413247"/>
            <a:ext cx="1330960" cy="12357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359902" y="5419597"/>
            <a:ext cx="93345" cy="11709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516873" y="5419090"/>
            <a:ext cx="904367" cy="119253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494011" y="5413247"/>
            <a:ext cx="156845" cy="123571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9757791" y="5413883"/>
            <a:ext cx="910081" cy="122935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10751693" y="5413247"/>
            <a:ext cx="460375" cy="123571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1277472" y="5422010"/>
            <a:ext cx="120903" cy="113664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473053" y="5420867"/>
            <a:ext cx="375506" cy="115950"/>
          </a:xfrm>
          <a:prstGeom prst="rect">
            <a:avLst/>
          </a:prstGeom>
        </p:spPr>
      </p:pic>
      <p:pic>
        <p:nvPicPr>
          <p:cNvPr id="40" name="object 40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278904" y="5635866"/>
            <a:ext cx="679589" cy="114312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1027836" y="5615927"/>
            <a:ext cx="1412240" cy="158115"/>
            <a:chOff x="1027836" y="5615927"/>
            <a:chExt cx="1412240" cy="158115"/>
          </a:xfrm>
        </p:grpSpPr>
        <p:sp>
          <p:nvSpPr>
            <p:cNvPr id="42" name="object 42"/>
            <p:cNvSpPr/>
            <p:nvPr/>
          </p:nvSpPr>
          <p:spPr>
            <a:xfrm>
              <a:off x="1027836" y="5664073"/>
              <a:ext cx="302895" cy="86360"/>
            </a:xfrm>
            <a:custGeom>
              <a:avLst/>
              <a:gdLst/>
              <a:ahLst/>
              <a:cxnLst/>
              <a:rect l="l" t="t" r="r" b="b"/>
              <a:pathLst>
                <a:path w="302894" h="86360">
                  <a:moveTo>
                    <a:pt x="9753" y="1219"/>
                  </a:moveTo>
                  <a:lnTo>
                    <a:pt x="6438" y="1219"/>
                  </a:lnTo>
                  <a:lnTo>
                    <a:pt x="5168" y="1244"/>
                  </a:lnTo>
                  <a:lnTo>
                    <a:pt x="0" y="4648"/>
                  </a:lnTo>
                  <a:lnTo>
                    <a:pt x="266" y="5803"/>
                  </a:lnTo>
                  <a:lnTo>
                    <a:pt x="482" y="6527"/>
                  </a:lnTo>
                  <a:lnTo>
                    <a:pt x="812" y="7404"/>
                  </a:lnTo>
                  <a:lnTo>
                    <a:pt x="26657" y="82422"/>
                  </a:lnTo>
                  <a:lnTo>
                    <a:pt x="35166" y="84975"/>
                  </a:lnTo>
                  <a:lnTo>
                    <a:pt x="39141" y="84975"/>
                  </a:lnTo>
                  <a:lnTo>
                    <a:pt x="51936" y="69392"/>
                  </a:lnTo>
                  <a:lnTo>
                    <a:pt x="38163" y="69392"/>
                  </a:lnTo>
                  <a:lnTo>
                    <a:pt x="37960" y="68605"/>
                  </a:lnTo>
                  <a:lnTo>
                    <a:pt x="16611" y="3479"/>
                  </a:lnTo>
                  <a:lnTo>
                    <a:pt x="11214" y="1269"/>
                  </a:lnTo>
                  <a:lnTo>
                    <a:pt x="9753" y="1219"/>
                  </a:lnTo>
                  <a:close/>
                </a:path>
                <a:path w="302894" h="86360">
                  <a:moveTo>
                    <a:pt x="80737" y="24206"/>
                  </a:moveTo>
                  <a:lnTo>
                    <a:pt x="65468" y="24206"/>
                  </a:lnTo>
                  <a:lnTo>
                    <a:pt x="65659" y="24993"/>
                  </a:lnTo>
                  <a:lnTo>
                    <a:pt x="84086" y="81838"/>
                  </a:lnTo>
                  <a:lnTo>
                    <a:pt x="93090" y="84975"/>
                  </a:lnTo>
                  <a:lnTo>
                    <a:pt x="97053" y="84975"/>
                  </a:lnTo>
                  <a:lnTo>
                    <a:pt x="105740" y="81838"/>
                  </a:lnTo>
                  <a:lnTo>
                    <a:pt x="110059" y="69392"/>
                  </a:lnTo>
                  <a:lnTo>
                    <a:pt x="95300" y="69392"/>
                  </a:lnTo>
                  <a:lnTo>
                    <a:pt x="95110" y="68605"/>
                  </a:lnTo>
                  <a:lnTo>
                    <a:pt x="80737" y="24206"/>
                  </a:lnTo>
                  <a:close/>
                </a:path>
                <a:path w="302894" h="86360">
                  <a:moveTo>
                    <a:pt x="67614" y="1219"/>
                  </a:moveTo>
                  <a:lnTo>
                    <a:pt x="64427" y="1219"/>
                  </a:lnTo>
                  <a:lnTo>
                    <a:pt x="63106" y="1269"/>
                  </a:lnTo>
                  <a:lnTo>
                    <a:pt x="38353" y="68605"/>
                  </a:lnTo>
                  <a:lnTo>
                    <a:pt x="38163" y="69392"/>
                  </a:lnTo>
                  <a:lnTo>
                    <a:pt x="51936" y="69392"/>
                  </a:lnTo>
                  <a:lnTo>
                    <a:pt x="65265" y="24993"/>
                  </a:lnTo>
                  <a:lnTo>
                    <a:pt x="65468" y="24206"/>
                  </a:lnTo>
                  <a:lnTo>
                    <a:pt x="80737" y="24206"/>
                  </a:lnTo>
                  <a:lnTo>
                    <a:pt x="74118" y="3746"/>
                  </a:lnTo>
                  <a:lnTo>
                    <a:pt x="74015" y="3365"/>
                  </a:lnTo>
                  <a:lnTo>
                    <a:pt x="73812" y="2959"/>
                  </a:lnTo>
                  <a:lnTo>
                    <a:pt x="68897" y="1269"/>
                  </a:lnTo>
                  <a:lnTo>
                    <a:pt x="67614" y="1219"/>
                  </a:lnTo>
                  <a:close/>
                </a:path>
                <a:path w="302894" h="86360">
                  <a:moveTo>
                    <a:pt x="126504" y="1219"/>
                  </a:moveTo>
                  <a:lnTo>
                    <a:pt x="123253" y="1219"/>
                  </a:lnTo>
                  <a:lnTo>
                    <a:pt x="121869" y="1269"/>
                  </a:lnTo>
                  <a:lnTo>
                    <a:pt x="116223" y="4152"/>
                  </a:lnTo>
                  <a:lnTo>
                    <a:pt x="95402" y="68605"/>
                  </a:lnTo>
                  <a:lnTo>
                    <a:pt x="95300" y="69392"/>
                  </a:lnTo>
                  <a:lnTo>
                    <a:pt x="110059" y="69392"/>
                  </a:lnTo>
                  <a:lnTo>
                    <a:pt x="131572" y="7404"/>
                  </a:lnTo>
                  <a:lnTo>
                    <a:pt x="131902" y="6527"/>
                  </a:lnTo>
                  <a:lnTo>
                    <a:pt x="132130" y="5803"/>
                  </a:lnTo>
                  <a:lnTo>
                    <a:pt x="132384" y="4648"/>
                  </a:lnTo>
                  <a:lnTo>
                    <a:pt x="132336" y="2806"/>
                  </a:lnTo>
                  <a:lnTo>
                    <a:pt x="127762" y="1244"/>
                  </a:lnTo>
                  <a:lnTo>
                    <a:pt x="126504" y="1219"/>
                  </a:lnTo>
                  <a:close/>
                </a:path>
                <a:path w="302894" h="86360">
                  <a:moveTo>
                    <a:pt x="215067" y="11671"/>
                  </a:moveTo>
                  <a:lnTo>
                    <a:pt x="186677" y="11671"/>
                  </a:lnTo>
                  <a:lnTo>
                    <a:pt x="189801" y="12064"/>
                  </a:lnTo>
                  <a:lnTo>
                    <a:pt x="194868" y="13627"/>
                  </a:lnTo>
                  <a:lnTo>
                    <a:pt x="203060" y="27114"/>
                  </a:lnTo>
                  <a:lnTo>
                    <a:pt x="203060" y="36220"/>
                  </a:lnTo>
                  <a:lnTo>
                    <a:pt x="184150" y="36220"/>
                  </a:lnTo>
                  <a:lnTo>
                    <a:pt x="178003" y="36753"/>
                  </a:lnTo>
                  <a:lnTo>
                    <a:pt x="146989" y="57835"/>
                  </a:lnTo>
                  <a:lnTo>
                    <a:pt x="146989" y="66027"/>
                  </a:lnTo>
                  <a:lnTo>
                    <a:pt x="172808" y="86105"/>
                  </a:lnTo>
                  <a:lnTo>
                    <a:pt x="182689" y="86105"/>
                  </a:lnTo>
                  <a:lnTo>
                    <a:pt x="187667" y="85089"/>
                  </a:lnTo>
                  <a:lnTo>
                    <a:pt x="197103" y="81025"/>
                  </a:lnTo>
                  <a:lnTo>
                    <a:pt x="201371" y="78181"/>
                  </a:lnTo>
                  <a:lnTo>
                    <a:pt x="204833" y="74879"/>
                  </a:lnTo>
                  <a:lnTo>
                    <a:pt x="174751" y="74879"/>
                  </a:lnTo>
                  <a:lnTo>
                    <a:pt x="170700" y="73672"/>
                  </a:lnTo>
                  <a:lnTo>
                    <a:pt x="164922" y="68859"/>
                  </a:lnTo>
                  <a:lnTo>
                    <a:pt x="163474" y="65620"/>
                  </a:lnTo>
                  <a:lnTo>
                    <a:pt x="163474" y="59181"/>
                  </a:lnTo>
                  <a:lnTo>
                    <a:pt x="184899" y="46583"/>
                  </a:lnTo>
                  <a:lnTo>
                    <a:pt x="219062" y="46583"/>
                  </a:lnTo>
                  <a:lnTo>
                    <a:pt x="219032" y="24434"/>
                  </a:lnTo>
                  <a:lnTo>
                    <a:pt x="218440" y="20370"/>
                  </a:lnTo>
                  <a:lnTo>
                    <a:pt x="215963" y="13055"/>
                  </a:lnTo>
                  <a:lnTo>
                    <a:pt x="215067" y="11671"/>
                  </a:lnTo>
                  <a:close/>
                </a:path>
                <a:path w="302894" h="86360">
                  <a:moveTo>
                    <a:pt x="219062" y="74523"/>
                  </a:moveTo>
                  <a:lnTo>
                    <a:pt x="205206" y="74523"/>
                  </a:lnTo>
                  <a:lnTo>
                    <a:pt x="205206" y="83057"/>
                  </a:lnTo>
                  <a:lnTo>
                    <a:pt x="210438" y="84975"/>
                  </a:lnTo>
                  <a:lnTo>
                    <a:pt x="213893" y="84975"/>
                  </a:lnTo>
                  <a:lnTo>
                    <a:pt x="219062" y="83057"/>
                  </a:lnTo>
                  <a:lnTo>
                    <a:pt x="219062" y="74523"/>
                  </a:lnTo>
                  <a:close/>
                </a:path>
                <a:path w="302894" h="86360">
                  <a:moveTo>
                    <a:pt x="219062" y="46583"/>
                  </a:moveTo>
                  <a:lnTo>
                    <a:pt x="203060" y="46583"/>
                  </a:lnTo>
                  <a:lnTo>
                    <a:pt x="203060" y="63207"/>
                  </a:lnTo>
                  <a:lnTo>
                    <a:pt x="199097" y="67157"/>
                  </a:lnTo>
                  <a:lnTo>
                    <a:pt x="195313" y="70091"/>
                  </a:lnTo>
                  <a:lnTo>
                    <a:pt x="188099" y="73913"/>
                  </a:lnTo>
                  <a:lnTo>
                    <a:pt x="184175" y="74879"/>
                  </a:lnTo>
                  <a:lnTo>
                    <a:pt x="204833" y="74879"/>
                  </a:lnTo>
                  <a:lnTo>
                    <a:pt x="205206" y="74523"/>
                  </a:lnTo>
                  <a:lnTo>
                    <a:pt x="219062" y="74523"/>
                  </a:lnTo>
                  <a:lnTo>
                    <a:pt x="219062" y="46583"/>
                  </a:lnTo>
                  <a:close/>
                </a:path>
                <a:path w="302894" h="86360">
                  <a:moveTo>
                    <a:pt x="190741" y="0"/>
                  </a:moveTo>
                  <a:lnTo>
                    <a:pt x="181063" y="0"/>
                  </a:lnTo>
                  <a:lnTo>
                    <a:pt x="177711" y="279"/>
                  </a:lnTo>
                  <a:lnTo>
                    <a:pt x="151345" y="15862"/>
                  </a:lnTo>
                  <a:lnTo>
                    <a:pt x="151612" y="17310"/>
                  </a:lnTo>
                  <a:lnTo>
                    <a:pt x="153987" y="19761"/>
                  </a:lnTo>
                  <a:lnTo>
                    <a:pt x="155282" y="19761"/>
                  </a:lnTo>
                  <a:lnTo>
                    <a:pt x="156463" y="19342"/>
                  </a:lnTo>
                  <a:lnTo>
                    <a:pt x="159651" y="17665"/>
                  </a:lnTo>
                  <a:lnTo>
                    <a:pt x="161632" y="16738"/>
                  </a:lnTo>
                  <a:lnTo>
                    <a:pt x="166382" y="14706"/>
                  </a:lnTo>
                  <a:lnTo>
                    <a:pt x="169151" y="13766"/>
                  </a:lnTo>
                  <a:lnTo>
                    <a:pt x="175450" y="12090"/>
                  </a:lnTo>
                  <a:lnTo>
                    <a:pt x="179006" y="11671"/>
                  </a:lnTo>
                  <a:lnTo>
                    <a:pt x="215067" y="11671"/>
                  </a:lnTo>
                  <a:lnTo>
                    <a:pt x="213982" y="9994"/>
                  </a:lnTo>
                  <a:lnTo>
                    <a:pt x="208521" y="5067"/>
                  </a:lnTo>
                  <a:lnTo>
                    <a:pt x="204952" y="3200"/>
                  </a:lnTo>
                  <a:lnTo>
                    <a:pt x="196113" y="634"/>
                  </a:lnTo>
                  <a:lnTo>
                    <a:pt x="190741" y="0"/>
                  </a:lnTo>
                  <a:close/>
                </a:path>
                <a:path w="302894" h="86360">
                  <a:moveTo>
                    <a:pt x="243814" y="67132"/>
                  </a:moveTo>
                  <a:lnTo>
                    <a:pt x="242671" y="67132"/>
                  </a:lnTo>
                  <a:lnTo>
                    <a:pt x="242290" y="67233"/>
                  </a:lnTo>
                  <a:lnTo>
                    <a:pt x="240410" y="74853"/>
                  </a:lnTo>
                  <a:lnTo>
                    <a:pt x="240576" y="76276"/>
                  </a:lnTo>
                  <a:lnTo>
                    <a:pt x="265023" y="86105"/>
                  </a:lnTo>
                  <a:lnTo>
                    <a:pt x="273151" y="86105"/>
                  </a:lnTo>
                  <a:lnTo>
                    <a:pt x="298518" y="74612"/>
                  </a:lnTo>
                  <a:lnTo>
                    <a:pt x="264769" y="74612"/>
                  </a:lnTo>
                  <a:lnTo>
                    <a:pt x="261594" y="74218"/>
                  </a:lnTo>
                  <a:lnTo>
                    <a:pt x="244957" y="67525"/>
                  </a:lnTo>
                  <a:lnTo>
                    <a:pt x="243814" y="67132"/>
                  </a:lnTo>
                  <a:close/>
                </a:path>
                <a:path w="302894" h="86360">
                  <a:moveTo>
                    <a:pt x="276834" y="0"/>
                  </a:moveTo>
                  <a:lnTo>
                    <a:pt x="269214" y="0"/>
                  </a:lnTo>
                  <a:lnTo>
                    <a:pt x="264515" y="634"/>
                  </a:lnTo>
                  <a:lnTo>
                    <a:pt x="260578" y="1917"/>
                  </a:lnTo>
                  <a:lnTo>
                    <a:pt x="256514" y="3200"/>
                  </a:lnTo>
                  <a:lnTo>
                    <a:pt x="253212" y="4889"/>
                  </a:lnTo>
                  <a:lnTo>
                    <a:pt x="247878" y="9131"/>
                  </a:lnTo>
                  <a:lnTo>
                    <a:pt x="245846" y="11595"/>
                  </a:lnTo>
                  <a:lnTo>
                    <a:pt x="244576" y="14414"/>
                  </a:lnTo>
                  <a:lnTo>
                    <a:pt x="243179" y="17221"/>
                  </a:lnTo>
                  <a:lnTo>
                    <a:pt x="242544" y="20167"/>
                  </a:lnTo>
                  <a:lnTo>
                    <a:pt x="242544" y="26733"/>
                  </a:lnTo>
                  <a:lnTo>
                    <a:pt x="243179" y="29717"/>
                  </a:lnTo>
                  <a:lnTo>
                    <a:pt x="245719" y="34709"/>
                  </a:lnTo>
                  <a:lnTo>
                    <a:pt x="247370" y="36855"/>
                  </a:lnTo>
                  <a:lnTo>
                    <a:pt x="249529" y="38658"/>
                  </a:lnTo>
                  <a:lnTo>
                    <a:pt x="251561" y="40462"/>
                  </a:lnTo>
                  <a:lnTo>
                    <a:pt x="275310" y="50317"/>
                  </a:lnTo>
                  <a:lnTo>
                    <a:pt x="277596" y="51346"/>
                  </a:lnTo>
                  <a:lnTo>
                    <a:pt x="286613" y="59867"/>
                  </a:lnTo>
                  <a:lnTo>
                    <a:pt x="286613" y="64223"/>
                  </a:lnTo>
                  <a:lnTo>
                    <a:pt x="271119" y="74612"/>
                  </a:lnTo>
                  <a:lnTo>
                    <a:pt x="298518" y="74612"/>
                  </a:lnTo>
                  <a:lnTo>
                    <a:pt x="301726" y="68516"/>
                  </a:lnTo>
                  <a:lnTo>
                    <a:pt x="302488" y="64947"/>
                  </a:lnTo>
                  <a:lnTo>
                    <a:pt x="302488" y="57581"/>
                  </a:lnTo>
                  <a:lnTo>
                    <a:pt x="288391" y="41528"/>
                  </a:lnTo>
                  <a:lnTo>
                    <a:pt x="285724" y="40309"/>
                  </a:lnTo>
                  <a:lnTo>
                    <a:pt x="283057" y="39204"/>
                  </a:lnTo>
                  <a:lnTo>
                    <a:pt x="269468" y="34416"/>
                  </a:lnTo>
                  <a:lnTo>
                    <a:pt x="267055" y="33375"/>
                  </a:lnTo>
                  <a:lnTo>
                    <a:pt x="265023" y="32219"/>
                  </a:lnTo>
                  <a:lnTo>
                    <a:pt x="262864" y="31051"/>
                  </a:lnTo>
                  <a:lnTo>
                    <a:pt x="261213" y="29705"/>
                  </a:lnTo>
                  <a:lnTo>
                    <a:pt x="258673" y="26631"/>
                  </a:lnTo>
                  <a:lnTo>
                    <a:pt x="257911" y="24726"/>
                  </a:lnTo>
                  <a:lnTo>
                    <a:pt x="257911" y="20840"/>
                  </a:lnTo>
                  <a:lnTo>
                    <a:pt x="267182" y="11976"/>
                  </a:lnTo>
                  <a:lnTo>
                    <a:pt x="269214" y="11417"/>
                  </a:lnTo>
                  <a:lnTo>
                    <a:pt x="271627" y="11150"/>
                  </a:lnTo>
                  <a:lnTo>
                    <a:pt x="298043" y="11150"/>
                  </a:lnTo>
                  <a:lnTo>
                    <a:pt x="298043" y="9778"/>
                  </a:lnTo>
                  <a:lnTo>
                    <a:pt x="297662" y="7962"/>
                  </a:lnTo>
                  <a:lnTo>
                    <a:pt x="297662" y="7531"/>
                  </a:lnTo>
                  <a:lnTo>
                    <a:pt x="297535" y="7099"/>
                  </a:lnTo>
                  <a:lnTo>
                    <a:pt x="297281" y="6705"/>
                  </a:lnTo>
                  <a:lnTo>
                    <a:pt x="297154" y="6362"/>
                  </a:lnTo>
                  <a:lnTo>
                    <a:pt x="296900" y="6007"/>
                  </a:lnTo>
                  <a:lnTo>
                    <a:pt x="296392" y="5600"/>
                  </a:lnTo>
                  <a:lnTo>
                    <a:pt x="295122" y="4673"/>
                  </a:lnTo>
                  <a:lnTo>
                    <a:pt x="294106" y="4140"/>
                  </a:lnTo>
                  <a:lnTo>
                    <a:pt x="292709" y="3530"/>
                  </a:lnTo>
                  <a:lnTo>
                    <a:pt x="291439" y="2920"/>
                  </a:lnTo>
                  <a:lnTo>
                    <a:pt x="289788" y="2349"/>
                  </a:lnTo>
                  <a:lnTo>
                    <a:pt x="285978" y="1308"/>
                  </a:lnTo>
                  <a:lnTo>
                    <a:pt x="283946" y="876"/>
                  </a:lnTo>
                  <a:lnTo>
                    <a:pt x="279247" y="177"/>
                  </a:lnTo>
                  <a:lnTo>
                    <a:pt x="276834" y="0"/>
                  </a:lnTo>
                  <a:close/>
                </a:path>
                <a:path w="302894" h="86360">
                  <a:moveTo>
                    <a:pt x="298043" y="11150"/>
                  </a:moveTo>
                  <a:lnTo>
                    <a:pt x="277342" y="11150"/>
                  </a:lnTo>
                  <a:lnTo>
                    <a:pt x="280136" y="11468"/>
                  </a:lnTo>
                  <a:lnTo>
                    <a:pt x="282549" y="12103"/>
                  </a:lnTo>
                  <a:lnTo>
                    <a:pt x="294137" y="16852"/>
                  </a:lnTo>
                  <a:lnTo>
                    <a:pt x="294868" y="17157"/>
                  </a:lnTo>
                  <a:lnTo>
                    <a:pt x="295884" y="17157"/>
                  </a:lnTo>
                  <a:lnTo>
                    <a:pt x="296265" y="17056"/>
                  </a:lnTo>
                  <a:lnTo>
                    <a:pt x="296543" y="16840"/>
                  </a:lnTo>
                  <a:lnTo>
                    <a:pt x="296900" y="16649"/>
                  </a:lnTo>
                  <a:lnTo>
                    <a:pt x="297154" y="16306"/>
                  </a:lnTo>
                  <a:lnTo>
                    <a:pt x="297670" y="15341"/>
                  </a:lnTo>
                  <a:lnTo>
                    <a:pt x="298028" y="13423"/>
                  </a:lnTo>
                  <a:lnTo>
                    <a:pt x="298043" y="111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368303" y="5615927"/>
              <a:ext cx="1071715" cy="157848"/>
            </a:xfrm>
            <a:prstGeom prst="rect">
              <a:avLst/>
            </a:prstGeom>
          </p:spPr>
        </p:pic>
      </p:grpSp>
      <p:sp>
        <p:nvSpPr>
          <p:cNvPr id="44" name="object 44"/>
          <p:cNvSpPr/>
          <p:nvPr/>
        </p:nvSpPr>
        <p:spPr>
          <a:xfrm>
            <a:off x="2538729" y="5627598"/>
            <a:ext cx="278765" cy="123189"/>
          </a:xfrm>
          <a:custGeom>
            <a:avLst/>
            <a:gdLst/>
            <a:ahLst/>
            <a:cxnLst/>
            <a:rect l="l" t="t" r="r" b="b"/>
            <a:pathLst>
              <a:path w="278764" h="123189">
                <a:moveTo>
                  <a:pt x="67464" y="48145"/>
                </a:moveTo>
                <a:lnTo>
                  <a:pt x="39369" y="48145"/>
                </a:lnTo>
                <a:lnTo>
                  <a:pt x="42418" y="48539"/>
                </a:lnTo>
                <a:lnTo>
                  <a:pt x="47497" y="50101"/>
                </a:lnTo>
                <a:lnTo>
                  <a:pt x="49530" y="51257"/>
                </a:lnTo>
                <a:lnTo>
                  <a:pt x="51053" y="52806"/>
                </a:lnTo>
                <a:lnTo>
                  <a:pt x="52727" y="54381"/>
                </a:lnTo>
                <a:lnTo>
                  <a:pt x="53847" y="56273"/>
                </a:lnTo>
                <a:lnTo>
                  <a:pt x="54482" y="58585"/>
                </a:lnTo>
                <a:lnTo>
                  <a:pt x="55244" y="60909"/>
                </a:lnTo>
                <a:lnTo>
                  <a:pt x="55625" y="63588"/>
                </a:lnTo>
                <a:lnTo>
                  <a:pt x="55625" y="72694"/>
                </a:lnTo>
                <a:lnTo>
                  <a:pt x="36830" y="72694"/>
                </a:lnTo>
                <a:lnTo>
                  <a:pt x="30733" y="73228"/>
                </a:lnTo>
                <a:lnTo>
                  <a:pt x="3047" y="87236"/>
                </a:lnTo>
                <a:lnTo>
                  <a:pt x="1015" y="90487"/>
                </a:lnTo>
                <a:lnTo>
                  <a:pt x="0" y="94310"/>
                </a:lnTo>
                <a:lnTo>
                  <a:pt x="0" y="102501"/>
                </a:lnTo>
                <a:lnTo>
                  <a:pt x="17780" y="120967"/>
                </a:lnTo>
                <a:lnTo>
                  <a:pt x="21462" y="122047"/>
                </a:lnTo>
                <a:lnTo>
                  <a:pt x="25526" y="122580"/>
                </a:lnTo>
                <a:lnTo>
                  <a:pt x="35432" y="122580"/>
                </a:lnTo>
                <a:lnTo>
                  <a:pt x="40258" y="121564"/>
                </a:lnTo>
                <a:lnTo>
                  <a:pt x="49656" y="117500"/>
                </a:lnTo>
                <a:lnTo>
                  <a:pt x="53847" y="114655"/>
                </a:lnTo>
                <a:lnTo>
                  <a:pt x="57287" y="111353"/>
                </a:lnTo>
                <a:lnTo>
                  <a:pt x="27558" y="111353"/>
                </a:lnTo>
                <a:lnTo>
                  <a:pt x="23494" y="110147"/>
                </a:lnTo>
                <a:lnTo>
                  <a:pt x="20574" y="107734"/>
                </a:lnTo>
                <a:lnTo>
                  <a:pt x="17780" y="105333"/>
                </a:lnTo>
                <a:lnTo>
                  <a:pt x="16382" y="102095"/>
                </a:lnTo>
                <a:lnTo>
                  <a:pt x="16382" y="95656"/>
                </a:lnTo>
                <a:lnTo>
                  <a:pt x="37592" y="83058"/>
                </a:lnTo>
                <a:lnTo>
                  <a:pt x="71374" y="83058"/>
                </a:lnTo>
                <a:lnTo>
                  <a:pt x="71349" y="60909"/>
                </a:lnTo>
                <a:lnTo>
                  <a:pt x="70865" y="56845"/>
                </a:lnTo>
                <a:lnTo>
                  <a:pt x="68325" y="49530"/>
                </a:lnTo>
                <a:lnTo>
                  <a:pt x="67464" y="48145"/>
                </a:lnTo>
                <a:close/>
              </a:path>
              <a:path w="278764" h="123189">
                <a:moveTo>
                  <a:pt x="71374" y="110998"/>
                </a:moveTo>
                <a:lnTo>
                  <a:pt x="57657" y="110998"/>
                </a:lnTo>
                <a:lnTo>
                  <a:pt x="57657" y="119532"/>
                </a:lnTo>
                <a:lnTo>
                  <a:pt x="57912" y="120053"/>
                </a:lnTo>
                <a:lnTo>
                  <a:pt x="58419" y="120408"/>
                </a:lnTo>
                <a:lnTo>
                  <a:pt x="58800" y="120751"/>
                </a:lnTo>
                <a:lnTo>
                  <a:pt x="59562" y="121018"/>
                </a:lnTo>
                <a:lnTo>
                  <a:pt x="61594" y="121361"/>
                </a:lnTo>
                <a:lnTo>
                  <a:pt x="62864" y="121450"/>
                </a:lnTo>
                <a:lnTo>
                  <a:pt x="66293" y="121450"/>
                </a:lnTo>
                <a:lnTo>
                  <a:pt x="71374" y="119532"/>
                </a:lnTo>
                <a:lnTo>
                  <a:pt x="71374" y="110998"/>
                </a:lnTo>
                <a:close/>
              </a:path>
              <a:path w="278764" h="123189">
                <a:moveTo>
                  <a:pt x="71374" y="83058"/>
                </a:moveTo>
                <a:lnTo>
                  <a:pt x="55625" y="83058"/>
                </a:lnTo>
                <a:lnTo>
                  <a:pt x="55625" y="99682"/>
                </a:lnTo>
                <a:lnTo>
                  <a:pt x="51688" y="103632"/>
                </a:lnTo>
                <a:lnTo>
                  <a:pt x="47878" y="106565"/>
                </a:lnTo>
                <a:lnTo>
                  <a:pt x="40767" y="110388"/>
                </a:lnTo>
                <a:lnTo>
                  <a:pt x="36830" y="111353"/>
                </a:lnTo>
                <a:lnTo>
                  <a:pt x="57287" y="111353"/>
                </a:lnTo>
                <a:lnTo>
                  <a:pt x="57657" y="110998"/>
                </a:lnTo>
                <a:lnTo>
                  <a:pt x="71374" y="110998"/>
                </a:lnTo>
                <a:lnTo>
                  <a:pt x="71374" y="83058"/>
                </a:lnTo>
                <a:close/>
              </a:path>
              <a:path w="278764" h="123189">
                <a:moveTo>
                  <a:pt x="43306" y="36474"/>
                </a:moveTo>
                <a:lnTo>
                  <a:pt x="33781" y="36474"/>
                </a:lnTo>
                <a:lnTo>
                  <a:pt x="30480" y="36753"/>
                </a:lnTo>
                <a:lnTo>
                  <a:pt x="4302" y="52196"/>
                </a:lnTo>
                <a:lnTo>
                  <a:pt x="4571" y="53784"/>
                </a:lnTo>
                <a:lnTo>
                  <a:pt x="6984" y="56235"/>
                </a:lnTo>
                <a:lnTo>
                  <a:pt x="8255" y="56235"/>
                </a:lnTo>
                <a:lnTo>
                  <a:pt x="9397" y="55816"/>
                </a:lnTo>
                <a:lnTo>
                  <a:pt x="10921" y="54978"/>
                </a:lnTo>
                <a:lnTo>
                  <a:pt x="12572" y="54140"/>
                </a:lnTo>
                <a:lnTo>
                  <a:pt x="14477" y="53213"/>
                </a:lnTo>
                <a:lnTo>
                  <a:pt x="16890" y="52196"/>
                </a:lnTo>
                <a:lnTo>
                  <a:pt x="19176" y="51181"/>
                </a:lnTo>
                <a:lnTo>
                  <a:pt x="21970" y="50241"/>
                </a:lnTo>
                <a:lnTo>
                  <a:pt x="25018" y="49403"/>
                </a:lnTo>
                <a:lnTo>
                  <a:pt x="28193" y="48564"/>
                </a:lnTo>
                <a:lnTo>
                  <a:pt x="31750" y="48145"/>
                </a:lnTo>
                <a:lnTo>
                  <a:pt x="67464" y="48145"/>
                </a:lnTo>
                <a:lnTo>
                  <a:pt x="66420" y="46469"/>
                </a:lnTo>
                <a:lnTo>
                  <a:pt x="63626" y="44005"/>
                </a:lnTo>
                <a:lnTo>
                  <a:pt x="60959" y="41541"/>
                </a:lnTo>
                <a:lnTo>
                  <a:pt x="57403" y="39674"/>
                </a:lnTo>
                <a:lnTo>
                  <a:pt x="48640" y="37109"/>
                </a:lnTo>
                <a:lnTo>
                  <a:pt x="43306" y="36474"/>
                </a:lnTo>
                <a:close/>
              </a:path>
              <a:path w="278764" h="123189">
                <a:moveTo>
                  <a:pt x="109093" y="37693"/>
                </a:moveTo>
                <a:lnTo>
                  <a:pt x="106171" y="37693"/>
                </a:lnTo>
                <a:lnTo>
                  <a:pt x="104901" y="37744"/>
                </a:lnTo>
                <a:lnTo>
                  <a:pt x="103124" y="37909"/>
                </a:lnTo>
                <a:lnTo>
                  <a:pt x="102362" y="38087"/>
                </a:lnTo>
                <a:lnTo>
                  <a:pt x="101853" y="38354"/>
                </a:lnTo>
                <a:lnTo>
                  <a:pt x="101218" y="38608"/>
                </a:lnTo>
                <a:lnTo>
                  <a:pt x="100837" y="38900"/>
                </a:lnTo>
                <a:lnTo>
                  <a:pt x="100711" y="39217"/>
                </a:lnTo>
                <a:lnTo>
                  <a:pt x="100456" y="39535"/>
                </a:lnTo>
                <a:lnTo>
                  <a:pt x="100456" y="119608"/>
                </a:lnTo>
                <a:lnTo>
                  <a:pt x="100964" y="120243"/>
                </a:lnTo>
                <a:lnTo>
                  <a:pt x="106806" y="121450"/>
                </a:lnTo>
                <a:lnTo>
                  <a:pt x="109981" y="121450"/>
                </a:lnTo>
                <a:lnTo>
                  <a:pt x="116331" y="63982"/>
                </a:lnTo>
                <a:lnTo>
                  <a:pt x="120650" y="59055"/>
                </a:lnTo>
                <a:lnTo>
                  <a:pt x="124840" y="55308"/>
                </a:lnTo>
                <a:lnTo>
                  <a:pt x="128905" y="52755"/>
                </a:lnTo>
                <a:lnTo>
                  <a:pt x="131999" y="50749"/>
                </a:lnTo>
                <a:lnTo>
                  <a:pt x="114807" y="50749"/>
                </a:lnTo>
                <a:lnTo>
                  <a:pt x="114681" y="39535"/>
                </a:lnTo>
                <a:lnTo>
                  <a:pt x="114172" y="38900"/>
                </a:lnTo>
                <a:lnTo>
                  <a:pt x="113792" y="38608"/>
                </a:lnTo>
                <a:lnTo>
                  <a:pt x="112775" y="38087"/>
                </a:lnTo>
                <a:lnTo>
                  <a:pt x="112140" y="37909"/>
                </a:lnTo>
                <a:lnTo>
                  <a:pt x="110236" y="37744"/>
                </a:lnTo>
                <a:lnTo>
                  <a:pt x="109093" y="37693"/>
                </a:lnTo>
                <a:close/>
              </a:path>
              <a:path w="278764" h="123189">
                <a:moveTo>
                  <a:pt x="170607" y="48933"/>
                </a:moveTo>
                <a:lnTo>
                  <a:pt x="144018" y="48933"/>
                </a:lnTo>
                <a:lnTo>
                  <a:pt x="146684" y="49453"/>
                </a:lnTo>
                <a:lnTo>
                  <a:pt x="149097" y="50495"/>
                </a:lnTo>
                <a:lnTo>
                  <a:pt x="158114" y="62077"/>
                </a:lnTo>
                <a:lnTo>
                  <a:pt x="159003" y="64795"/>
                </a:lnTo>
                <a:lnTo>
                  <a:pt x="159384" y="68402"/>
                </a:lnTo>
                <a:lnTo>
                  <a:pt x="159384" y="119214"/>
                </a:lnTo>
                <a:lnTo>
                  <a:pt x="159512" y="119608"/>
                </a:lnTo>
                <a:lnTo>
                  <a:pt x="160019" y="120243"/>
                </a:lnTo>
                <a:lnTo>
                  <a:pt x="160400" y="120523"/>
                </a:lnTo>
                <a:lnTo>
                  <a:pt x="161036" y="120751"/>
                </a:lnTo>
                <a:lnTo>
                  <a:pt x="161544" y="120992"/>
                </a:lnTo>
                <a:lnTo>
                  <a:pt x="162306" y="121158"/>
                </a:lnTo>
                <a:lnTo>
                  <a:pt x="163449" y="121272"/>
                </a:lnTo>
                <a:lnTo>
                  <a:pt x="164464" y="121399"/>
                </a:lnTo>
                <a:lnTo>
                  <a:pt x="165734" y="121450"/>
                </a:lnTo>
                <a:lnTo>
                  <a:pt x="168909" y="121450"/>
                </a:lnTo>
                <a:lnTo>
                  <a:pt x="170180" y="121399"/>
                </a:lnTo>
                <a:lnTo>
                  <a:pt x="172212" y="121158"/>
                </a:lnTo>
                <a:lnTo>
                  <a:pt x="173100" y="120992"/>
                </a:lnTo>
                <a:lnTo>
                  <a:pt x="173608" y="120751"/>
                </a:lnTo>
                <a:lnTo>
                  <a:pt x="174244" y="120523"/>
                </a:lnTo>
                <a:lnTo>
                  <a:pt x="174625" y="120243"/>
                </a:lnTo>
                <a:lnTo>
                  <a:pt x="175132" y="119608"/>
                </a:lnTo>
                <a:lnTo>
                  <a:pt x="175111" y="63982"/>
                </a:lnTo>
                <a:lnTo>
                  <a:pt x="174751" y="60604"/>
                </a:lnTo>
                <a:lnTo>
                  <a:pt x="173736" y="56629"/>
                </a:lnTo>
                <a:lnTo>
                  <a:pt x="172593" y="52654"/>
                </a:lnTo>
                <a:lnTo>
                  <a:pt x="170814" y="49187"/>
                </a:lnTo>
                <a:lnTo>
                  <a:pt x="170607" y="48933"/>
                </a:lnTo>
                <a:close/>
              </a:path>
              <a:path w="278764" h="123189">
                <a:moveTo>
                  <a:pt x="149987" y="36474"/>
                </a:moveTo>
                <a:lnTo>
                  <a:pt x="139192" y="36474"/>
                </a:lnTo>
                <a:lnTo>
                  <a:pt x="134238" y="37617"/>
                </a:lnTo>
                <a:lnTo>
                  <a:pt x="124587" y="42202"/>
                </a:lnTo>
                <a:lnTo>
                  <a:pt x="119633" y="45821"/>
                </a:lnTo>
                <a:lnTo>
                  <a:pt x="114807" y="50749"/>
                </a:lnTo>
                <a:lnTo>
                  <a:pt x="131999" y="50749"/>
                </a:lnTo>
                <a:lnTo>
                  <a:pt x="132842" y="50203"/>
                </a:lnTo>
                <a:lnTo>
                  <a:pt x="136906" y="48933"/>
                </a:lnTo>
                <a:lnTo>
                  <a:pt x="170607" y="48933"/>
                </a:lnTo>
                <a:lnTo>
                  <a:pt x="165988" y="43268"/>
                </a:lnTo>
                <a:lnTo>
                  <a:pt x="162813" y="40906"/>
                </a:lnTo>
                <a:lnTo>
                  <a:pt x="158750" y="39128"/>
                </a:lnTo>
                <a:lnTo>
                  <a:pt x="154812" y="37363"/>
                </a:lnTo>
                <a:lnTo>
                  <a:pt x="149987" y="36474"/>
                </a:lnTo>
                <a:close/>
              </a:path>
              <a:path w="278764" h="123189">
                <a:moveTo>
                  <a:pt x="241045" y="36474"/>
                </a:moveTo>
                <a:lnTo>
                  <a:pt x="229869" y="36474"/>
                </a:lnTo>
                <a:lnTo>
                  <a:pt x="224536" y="37503"/>
                </a:lnTo>
                <a:lnTo>
                  <a:pt x="199262" y="67716"/>
                </a:lnTo>
                <a:lnTo>
                  <a:pt x="198500" y="73799"/>
                </a:lnTo>
                <a:lnTo>
                  <a:pt x="198565" y="86766"/>
                </a:lnTo>
                <a:lnTo>
                  <a:pt x="217550" y="119227"/>
                </a:lnTo>
                <a:lnTo>
                  <a:pt x="221995" y="121462"/>
                </a:lnTo>
                <a:lnTo>
                  <a:pt x="227456" y="122580"/>
                </a:lnTo>
                <a:lnTo>
                  <a:pt x="239775" y="122580"/>
                </a:lnTo>
                <a:lnTo>
                  <a:pt x="245109" y="121335"/>
                </a:lnTo>
                <a:lnTo>
                  <a:pt x="255015" y="116344"/>
                </a:lnTo>
                <a:lnTo>
                  <a:pt x="259714" y="112864"/>
                </a:lnTo>
                <a:lnTo>
                  <a:pt x="262325" y="110312"/>
                </a:lnTo>
                <a:lnTo>
                  <a:pt x="232537" y="110312"/>
                </a:lnTo>
                <a:lnTo>
                  <a:pt x="228981" y="109423"/>
                </a:lnTo>
                <a:lnTo>
                  <a:pt x="215011" y="82905"/>
                </a:lnTo>
                <a:lnTo>
                  <a:pt x="215011" y="75247"/>
                </a:lnTo>
                <a:lnTo>
                  <a:pt x="215392" y="71589"/>
                </a:lnTo>
                <a:lnTo>
                  <a:pt x="216340" y="67716"/>
                </a:lnTo>
                <a:lnTo>
                  <a:pt x="217043" y="64401"/>
                </a:lnTo>
                <a:lnTo>
                  <a:pt x="218312" y="61175"/>
                </a:lnTo>
                <a:lnTo>
                  <a:pt x="221869" y="55486"/>
                </a:lnTo>
                <a:lnTo>
                  <a:pt x="224155" y="53187"/>
                </a:lnTo>
                <a:lnTo>
                  <a:pt x="227075" y="51447"/>
                </a:lnTo>
                <a:lnTo>
                  <a:pt x="229869" y="49707"/>
                </a:lnTo>
                <a:lnTo>
                  <a:pt x="233299" y="48844"/>
                </a:lnTo>
                <a:lnTo>
                  <a:pt x="278511" y="48844"/>
                </a:lnTo>
                <a:lnTo>
                  <a:pt x="278511" y="48323"/>
                </a:lnTo>
                <a:lnTo>
                  <a:pt x="262508" y="48323"/>
                </a:lnTo>
                <a:lnTo>
                  <a:pt x="258318" y="44424"/>
                </a:lnTo>
                <a:lnTo>
                  <a:pt x="254126" y="41478"/>
                </a:lnTo>
                <a:lnTo>
                  <a:pt x="245744" y="37477"/>
                </a:lnTo>
                <a:lnTo>
                  <a:pt x="241045" y="36474"/>
                </a:lnTo>
                <a:close/>
              </a:path>
              <a:path w="278764" h="123189">
                <a:moveTo>
                  <a:pt x="278511" y="108394"/>
                </a:moveTo>
                <a:lnTo>
                  <a:pt x="264287" y="108394"/>
                </a:lnTo>
                <a:lnTo>
                  <a:pt x="264413" y="119621"/>
                </a:lnTo>
                <a:lnTo>
                  <a:pt x="270256" y="121450"/>
                </a:lnTo>
                <a:lnTo>
                  <a:pt x="272795" y="121450"/>
                </a:lnTo>
                <a:lnTo>
                  <a:pt x="273938" y="121399"/>
                </a:lnTo>
                <a:lnTo>
                  <a:pt x="275717" y="121158"/>
                </a:lnTo>
                <a:lnTo>
                  <a:pt x="276478" y="121005"/>
                </a:lnTo>
                <a:lnTo>
                  <a:pt x="276987" y="120802"/>
                </a:lnTo>
                <a:lnTo>
                  <a:pt x="277621" y="120599"/>
                </a:lnTo>
                <a:lnTo>
                  <a:pt x="278002" y="120319"/>
                </a:lnTo>
                <a:lnTo>
                  <a:pt x="278130" y="119976"/>
                </a:lnTo>
                <a:lnTo>
                  <a:pt x="278383" y="119621"/>
                </a:lnTo>
                <a:lnTo>
                  <a:pt x="278507" y="119227"/>
                </a:lnTo>
                <a:lnTo>
                  <a:pt x="278511" y="108394"/>
                </a:lnTo>
                <a:close/>
              </a:path>
              <a:path w="278764" h="123189">
                <a:moveTo>
                  <a:pt x="278511" y="48844"/>
                </a:moveTo>
                <a:lnTo>
                  <a:pt x="241681" y="48844"/>
                </a:lnTo>
                <a:lnTo>
                  <a:pt x="245999" y="50101"/>
                </a:lnTo>
                <a:lnTo>
                  <a:pt x="249936" y="52628"/>
                </a:lnTo>
                <a:lnTo>
                  <a:pt x="254000" y="55156"/>
                </a:lnTo>
                <a:lnTo>
                  <a:pt x="258190" y="58826"/>
                </a:lnTo>
                <a:lnTo>
                  <a:pt x="262508" y="63639"/>
                </a:lnTo>
                <a:lnTo>
                  <a:pt x="262508" y="94983"/>
                </a:lnTo>
                <a:lnTo>
                  <a:pt x="259969" y="97828"/>
                </a:lnTo>
                <a:lnTo>
                  <a:pt x="257556" y="100228"/>
                </a:lnTo>
                <a:lnTo>
                  <a:pt x="255269" y="102171"/>
                </a:lnTo>
                <a:lnTo>
                  <a:pt x="253111" y="104114"/>
                </a:lnTo>
                <a:lnTo>
                  <a:pt x="238759" y="110312"/>
                </a:lnTo>
                <a:lnTo>
                  <a:pt x="262325" y="110312"/>
                </a:lnTo>
                <a:lnTo>
                  <a:pt x="264287" y="108394"/>
                </a:lnTo>
                <a:lnTo>
                  <a:pt x="278511" y="108394"/>
                </a:lnTo>
                <a:lnTo>
                  <a:pt x="278511" y="48844"/>
                </a:lnTo>
                <a:close/>
              </a:path>
              <a:path w="278764" h="123189">
                <a:moveTo>
                  <a:pt x="272033" y="0"/>
                </a:moveTo>
                <a:lnTo>
                  <a:pt x="268858" y="0"/>
                </a:lnTo>
                <a:lnTo>
                  <a:pt x="267588" y="63"/>
                </a:lnTo>
                <a:lnTo>
                  <a:pt x="262508" y="2374"/>
                </a:lnTo>
                <a:lnTo>
                  <a:pt x="262508" y="48323"/>
                </a:lnTo>
                <a:lnTo>
                  <a:pt x="278511" y="48323"/>
                </a:lnTo>
                <a:lnTo>
                  <a:pt x="278511" y="2374"/>
                </a:lnTo>
                <a:lnTo>
                  <a:pt x="276732" y="736"/>
                </a:lnTo>
                <a:lnTo>
                  <a:pt x="276225" y="533"/>
                </a:lnTo>
                <a:lnTo>
                  <a:pt x="275463" y="355"/>
                </a:lnTo>
                <a:lnTo>
                  <a:pt x="274319" y="215"/>
                </a:lnTo>
                <a:lnTo>
                  <a:pt x="273303" y="63"/>
                </a:lnTo>
                <a:lnTo>
                  <a:pt x="2720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5" name="object 45"/>
          <p:cNvGrpSpPr/>
          <p:nvPr/>
        </p:nvGrpSpPr>
        <p:grpSpPr>
          <a:xfrm>
            <a:off x="2898520" y="5615927"/>
            <a:ext cx="1983105" cy="158115"/>
            <a:chOff x="2898520" y="5615927"/>
            <a:chExt cx="1983105" cy="158115"/>
          </a:xfrm>
        </p:grpSpPr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98520" y="5626633"/>
              <a:ext cx="784225" cy="12354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715384" y="5615927"/>
              <a:ext cx="1166114" cy="157848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4981066" y="5627242"/>
            <a:ext cx="465455" cy="122935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5514466" y="5632475"/>
            <a:ext cx="934974" cy="119189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6520815" y="5626633"/>
            <a:ext cx="1327911" cy="123545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927085" y="5632475"/>
            <a:ext cx="1064387" cy="119189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061195" y="5626633"/>
            <a:ext cx="1134618" cy="123545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0279380" y="5626633"/>
            <a:ext cx="463676" cy="123545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263677" y="5839993"/>
            <a:ext cx="3594735" cy="793750"/>
            <a:chOff x="263677" y="5839993"/>
            <a:chExt cx="3594735" cy="793750"/>
          </a:xfrm>
        </p:grpSpPr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78904" y="5839993"/>
              <a:ext cx="96456" cy="122415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427380" y="5877433"/>
              <a:ext cx="227837" cy="86105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512746" y="5839993"/>
              <a:ext cx="682321" cy="123545"/>
            </a:xfrm>
            <a:prstGeom prst="rect">
              <a:avLst/>
            </a:prstGeom>
          </p:spPr>
        </p:pic>
        <p:sp>
          <p:nvSpPr>
            <p:cNvPr id="58" name="object 58"/>
            <p:cNvSpPr/>
            <p:nvPr/>
          </p:nvSpPr>
          <p:spPr>
            <a:xfrm>
              <a:off x="2262124" y="5840958"/>
              <a:ext cx="742315" cy="336550"/>
            </a:xfrm>
            <a:custGeom>
              <a:avLst/>
              <a:gdLst/>
              <a:ahLst/>
              <a:cxnLst/>
              <a:rect l="l" t="t" r="r" b="b"/>
              <a:pathLst>
                <a:path w="742314" h="336550">
                  <a:moveTo>
                    <a:pt x="78816" y="116751"/>
                  </a:moveTo>
                  <a:lnTo>
                    <a:pt x="78740" y="111747"/>
                  </a:lnTo>
                  <a:lnTo>
                    <a:pt x="78486" y="110959"/>
                  </a:lnTo>
                  <a:lnTo>
                    <a:pt x="78232" y="110312"/>
                  </a:lnTo>
                  <a:lnTo>
                    <a:pt x="77812" y="109715"/>
                  </a:lnTo>
                  <a:lnTo>
                    <a:pt x="77597" y="109258"/>
                  </a:lnTo>
                  <a:lnTo>
                    <a:pt x="77089" y="108864"/>
                  </a:lnTo>
                  <a:lnTo>
                    <a:pt x="76581" y="108610"/>
                  </a:lnTo>
                  <a:lnTo>
                    <a:pt x="76200" y="108343"/>
                  </a:lnTo>
                  <a:lnTo>
                    <a:pt x="75692" y="108216"/>
                  </a:lnTo>
                  <a:lnTo>
                    <a:pt x="20193" y="108216"/>
                  </a:lnTo>
                  <a:lnTo>
                    <a:pt x="47371" y="82969"/>
                  </a:lnTo>
                  <a:lnTo>
                    <a:pt x="53213" y="77127"/>
                  </a:lnTo>
                  <a:lnTo>
                    <a:pt x="57531" y="72047"/>
                  </a:lnTo>
                  <a:lnTo>
                    <a:pt x="61976" y="66967"/>
                  </a:lnTo>
                  <a:lnTo>
                    <a:pt x="73152" y="39471"/>
                  </a:lnTo>
                  <a:lnTo>
                    <a:pt x="73152" y="31864"/>
                  </a:lnTo>
                  <a:lnTo>
                    <a:pt x="72390" y="28092"/>
                  </a:lnTo>
                  <a:lnTo>
                    <a:pt x="70866" y="24549"/>
                  </a:lnTo>
                  <a:lnTo>
                    <a:pt x="69469" y="21005"/>
                  </a:lnTo>
                  <a:lnTo>
                    <a:pt x="68605" y="19850"/>
                  </a:lnTo>
                  <a:lnTo>
                    <a:pt x="67183" y="17907"/>
                  </a:lnTo>
                  <a:lnTo>
                    <a:pt x="61087" y="12560"/>
                  </a:lnTo>
                  <a:lnTo>
                    <a:pt x="57277" y="10464"/>
                  </a:lnTo>
                  <a:lnTo>
                    <a:pt x="48133" y="7378"/>
                  </a:lnTo>
                  <a:lnTo>
                    <a:pt x="42799" y="6616"/>
                  </a:lnTo>
                  <a:lnTo>
                    <a:pt x="32893" y="6616"/>
                  </a:lnTo>
                  <a:lnTo>
                    <a:pt x="9017" y="13322"/>
                  </a:lnTo>
                  <a:lnTo>
                    <a:pt x="6985" y="14363"/>
                  </a:lnTo>
                  <a:lnTo>
                    <a:pt x="5715" y="15189"/>
                  </a:lnTo>
                  <a:lnTo>
                    <a:pt x="3556" y="16916"/>
                  </a:lnTo>
                  <a:lnTo>
                    <a:pt x="3048" y="17729"/>
                  </a:lnTo>
                  <a:lnTo>
                    <a:pt x="2921" y="18161"/>
                  </a:lnTo>
                  <a:lnTo>
                    <a:pt x="2667" y="18630"/>
                  </a:lnTo>
                  <a:lnTo>
                    <a:pt x="2413" y="19646"/>
                  </a:lnTo>
                  <a:lnTo>
                    <a:pt x="2286" y="24815"/>
                  </a:lnTo>
                  <a:lnTo>
                    <a:pt x="2540" y="25704"/>
                  </a:lnTo>
                  <a:lnTo>
                    <a:pt x="2667" y="26555"/>
                  </a:lnTo>
                  <a:lnTo>
                    <a:pt x="4699" y="29248"/>
                  </a:lnTo>
                  <a:lnTo>
                    <a:pt x="5969" y="29248"/>
                  </a:lnTo>
                  <a:lnTo>
                    <a:pt x="7239" y="28752"/>
                  </a:lnTo>
                  <a:lnTo>
                    <a:pt x="10541" y="26784"/>
                  </a:lnTo>
                  <a:lnTo>
                    <a:pt x="12623" y="25679"/>
                  </a:lnTo>
                  <a:lnTo>
                    <a:pt x="17399" y="23393"/>
                  </a:lnTo>
                  <a:lnTo>
                    <a:pt x="20320" y="22313"/>
                  </a:lnTo>
                  <a:lnTo>
                    <a:pt x="26797" y="20345"/>
                  </a:lnTo>
                  <a:lnTo>
                    <a:pt x="30480" y="19850"/>
                  </a:lnTo>
                  <a:lnTo>
                    <a:pt x="38100" y="19850"/>
                  </a:lnTo>
                  <a:lnTo>
                    <a:pt x="56007" y="35814"/>
                  </a:lnTo>
                  <a:lnTo>
                    <a:pt x="56007" y="40805"/>
                  </a:lnTo>
                  <a:lnTo>
                    <a:pt x="35052" y="76415"/>
                  </a:lnTo>
                  <a:lnTo>
                    <a:pt x="3937" y="104914"/>
                  </a:lnTo>
                  <a:lnTo>
                    <a:pt x="3175" y="105664"/>
                  </a:lnTo>
                  <a:lnTo>
                    <a:pt x="2540" y="106375"/>
                  </a:lnTo>
                  <a:lnTo>
                    <a:pt x="1041" y="108343"/>
                  </a:lnTo>
                  <a:lnTo>
                    <a:pt x="762" y="109042"/>
                  </a:lnTo>
                  <a:lnTo>
                    <a:pt x="381" y="109715"/>
                  </a:lnTo>
                  <a:lnTo>
                    <a:pt x="63" y="111747"/>
                  </a:lnTo>
                  <a:lnTo>
                    <a:pt x="0" y="116751"/>
                  </a:lnTo>
                  <a:lnTo>
                    <a:pt x="508" y="118491"/>
                  </a:lnTo>
                  <a:lnTo>
                    <a:pt x="4572" y="120929"/>
                  </a:lnTo>
                  <a:lnTo>
                    <a:pt x="75819" y="120929"/>
                  </a:lnTo>
                  <a:lnTo>
                    <a:pt x="78740" y="117271"/>
                  </a:lnTo>
                  <a:lnTo>
                    <a:pt x="78816" y="116751"/>
                  </a:lnTo>
                  <a:close/>
                </a:path>
                <a:path w="742314" h="336550">
                  <a:moveTo>
                    <a:pt x="185127" y="54698"/>
                  </a:moveTo>
                  <a:lnTo>
                    <a:pt x="184531" y="46824"/>
                  </a:lnTo>
                  <a:lnTo>
                    <a:pt x="181737" y="32486"/>
                  </a:lnTo>
                  <a:lnTo>
                    <a:pt x="179324" y="26454"/>
                  </a:lnTo>
                  <a:lnTo>
                    <a:pt x="174231" y="18884"/>
                  </a:lnTo>
                  <a:lnTo>
                    <a:pt x="172720" y="16637"/>
                  </a:lnTo>
                  <a:lnTo>
                    <a:pt x="168402" y="12928"/>
                  </a:lnTo>
                  <a:lnTo>
                    <a:pt x="167932" y="12712"/>
                  </a:lnTo>
                  <a:lnTo>
                    <a:pt x="167932" y="72224"/>
                  </a:lnTo>
                  <a:lnTo>
                    <a:pt x="167855" y="74142"/>
                  </a:lnTo>
                  <a:lnTo>
                    <a:pt x="148082" y="109778"/>
                  </a:lnTo>
                  <a:lnTo>
                    <a:pt x="144907" y="110312"/>
                  </a:lnTo>
                  <a:lnTo>
                    <a:pt x="136525" y="110312"/>
                  </a:lnTo>
                  <a:lnTo>
                    <a:pt x="115112" y="72986"/>
                  </a:lnTo>
                  <a:lnTo>
                    <a:pt x="115214" y="55054"/>
                  </a:lnTo>
                  <a:lnTo>
                    <a:pt x="115443" y="51689"/>
                  </a:lnTo>
                  <a:lnTo>
                    <a:pt x="116255" y="45758"/>
                  </a:lnTo>
                  <a:lnTo>
                    <a:pt x="116840" y="40767"/>
                  </a:lnTo>
                  <a:lnTo>
                    <a:pt x="118237" y="36017"/>
                  </a:lnTo>
                  <a:lnTo>
                    <a:pt x="120269" y="31953"/>
                  </a:lnTo>
                  <a:lnTo>
                    <a:pt x="122174" y="27889"/>
                  </a:lnTo>
                  <a:lnTo>
                    <a:pt x="124968" y="24688"/>
                  </a:lnTo>
                  <a:lnTo>
                    <a:pt x="131826" y="20053"/>
                  </a:lnTo>
                  <a:lnTo>
                    <a:pt x="136271" y="18884"/>
                  </a:lnTo>
                  <a:lnTo>
                    <a:pt x="144907" y="18884"/>
                  </a:lnTo>
                  <a:lnTo>
                    <a:pt x="147828" y="19253"/>
                  </a:lnTo>
                  <a:lnTo>
                    <a:pt x="150241" y="19977"/>
                  </a:lnTo>
                  <a:lnTo>
                    <a:pt x="152781" y="20701"/>
                  </a:lnTo>
                  <a:lnTo>
                    <a:pt x="167932" y="72224"/>
                  </a:lnTo>
                  <a:lnTo>
                    <a:pt x="167932" y="12712"/>
                  </a:lnTo>
                  <a:lnTo>
                    <a:pt x="157480" y="7874"/>
                  </a:lnTo>
                  <a:lnTo>
                    <a:pt x="150749" y="6616"/>
                  </a:lnTo>
                  <a:lnTo>
                    <a:pt x="134493" y="6616"/>
                  </a:lnTo>
                  <a:lnTo>
                    <a:pt x="127508" y="8026"/>
                  </a:lnTo>
                  <a:lnTo>
                    <a:pt x="116078" y="13652"/>
                  </a:lnTo>
                  <a:lnTo>
                    <a:pt x="111379" y="17627"/>
                  </a:lnTo>
                  <a:lnTo>
                    <a:pt x="107950" y="22758"/>
                  </a:lnTo>
                  <a:lnTo>
                    <a:pt x="104394" y="27901"/>
                  </a:lnTo>
                  <a:lnTo>
                    <a:pt x="101854" y="34048"/>
                  </a:lnTo>
                  <a:lnTo>
                    <a:pt x="100330" y="41224"/>
                  </a:lnTo>
                  <a:lnTo>
                    <a:pt x="98679" y="48387"/>
                  </a:lnTo>
                  <a:lnTo>
                    <a:pt x="98031" y="55054"/>
                  </a:lnTo>
                  <a:lnTo>
                    <a:pt x="97917" y="74142"/>
                  </a:lnTo>
                  <a:lnTo>
                    <a:pt x="98679" y="82372"/>
                  </a:lnTo>
                  <a:lnTo>
                    <a:pt x="120269" y="118795"/>
                  </a:lnTo>
                  <a:lnTo>
                    <a:pt x="125603" y="121323"/>
                  </a:lnTo>
                  <a:lnTo>
                    <a:pt x="132334" y="122580"/>
                  </a:lnTo>
                  <a:lnTo>
                    <a:pt x="148717" y="122580"/>
                  </a:lnTo>
                  <a:lnTo>
                    <a:pt x="155702" y="121170"/>
                  </a:lnTo>
                  <a:lnTo>
                    <a:pt x="167132" y="115544"/>
                  </a:lnTo>
                  <a:lnTo>
                    <a:pt x="171831" y="111569"/>
                  </a:lnTo>
                  <a:lnTo>
                    <a:pt x="172694" y="110312"/>
                  </a:lnTo>
                  <a:lnTo>
                    <a:pt x="175615" y="106095"/>
                  </a:lnTo>
                  <a:lnTo>
                    <a:pt x="178816" y="101295"/>
                  </a:lnTo>
                  <a:lnTo>
                    <a:pt x="181356" y="95161"/>
                  </a:lnTo>
                  <a:lnTo>
                    <a:pt x="184404" y="80873"/>
                  </a:lnTo>
                  <a:lnTo>
                    <a:pt x="185051" y="74142"/>
                  </a:lnTo>
                  <a:lnTo>
                    <a:pt x="185127" y="54698"/>
                  </a:lnTo>
                  <a:close/>
                </a:path>
                <a:path w="742314" h="336550">
                  <a:moveTo>
                    <a:pt x="281813" y="113068"/>
                  </a:moveTo>
                  <a:lnTo>
                    <a:pt x="281559" y="111556"/>
                  </a:lnTo>
                  <a:lnTo>
                    <a:pt x="281305" y="110934"/>
                  </a:lnTo>
                  <a:lnTo>
                    <a:pt x="280924" y="110439"/>
                  </a:lnTo>
                  <a:lnTo>
                    <a:pt x="280670" y="109943"/>
                  </a:lnTo>
                  <a:lnTo>
                    <a:pt x="280289" y="109562"/>
                  </a:lnTo>
                  <a:lnTo>
                    <a:pt x="279908" y="109308"/>
                  </a:lnTo>
                  <a:lnTo>
                    <a:pt x="279400" y="109042"/>
                  </a:lnTo>
                  <a:lnTo>
                    <a:pt x="278892" y="108915"/>
                  </a:lnTo>
                  <a:lnTo>
                    <a:pt x="255524" y="108915"/>
                  </a:lnTo>
                  <a:lnTo>
                    <a:pt x="255524" y="23241"/>
                  </a:lnTo>
                  <a:lnTo>
                    <a:pt x="255524" y="9245"/>
                  </a:lnTo>
                  <a:lnTo>
                    <a:pt x="255270" y="8915"/>
                  </a:lnTo>
                  <a:lnTo>
                    <a:pt x="255143" y="8597"/>
                  </a:lnTo>
                  <a:lnTo>
                    <a:pt x="249301" y="7480"/>
                  </a:lnTo>
                  <a:lnTo>
                    <a:pt x="245618" y="7493"/>
                  </a:lnTo>
                  <a:lnTo>
                    <a:pt x="240296" y="8597"/>
                  </a:lnTo>
                  <a:lnTo>
                    <a:pt x="211328" y="25158"/>
                  </a:lnTo>
                  <a:lnTo>
                    <a:pt x="208534" y="29857"/>
                  </a:lnTo>
                  <a:lnTo>
                    <a:pt x="208534" y="34124"/>
                  </a:lnTo>
                  <a:lnTo>
                    <a:pt x="208788" y="35001"/>
                  </a:lnTo>
                  <a:lnTo>
                    <a:pt x="208915" y="35864"/>
                  </a:lnTo>
                  <a:lnTo>
                    <a:pt x="209169" y="36487"/>
                  </a:lnTo>
                  <a:lnTo>
                    <a:pt x="209677" y="36868"/>
                  </a:lnTo>
                  <a:lnTo>
                    <a:pt x="210058" y="37249"/>
                  </a:lnTo>
                  <a:lnTo>
                    <a:pt x="238760" y="23241"/>
                  </a:lnTo>
                  <a:lnTo>
                    <a:pt x="238760" y="108915"/>
                  </a:lnTo>
                  <a:lnTo>
                    <a:pt x="211963" y="108915"/>
                  </a:lnTo>
                  <a:lnTo>
                    <a:pt x="211455" y="109042"/>
                  </a:lnTo>
                  <a:lnTo>
                    <a:pt x="210693" y="109562"/>
                  </a:lnTo>
                  <a:lnTo>
                    <a:pt x="210312" y="109943"/>
                  </a:lnTo>
                  <a:lnTo>
                    <a:pt x="210058" y="110439"/>
                  </a:lnTo>
                  <a:lnTo>
                    <a:pt x="209677" y="110934"/>
                  </a:lnTo>
                  <a:lnTo>
                    <a:pt x="209423" y="111556"/>
                  </a:lnTo>
                  <a:lnTo>
                    <a:pt x="209296" y="112306"/>
                  </a:lnTo>
                  <a:lnTo>
                    <a:pt x="209042" y="113068"/>
                  </a:lnTo>
                  <a:lnTo>
                    <a:pt x="208915" y="113969"/>
                  </a:lnTo>
                  <a:lnTo>
                    <a:pt x="208915" y="116116"/>
                  </a:lnTo>
                  <a:lnTo>
                    <a:pt x="209042" y="117043"/>
                  </a:lnTo>
                  <a:lnTo>
                    <a:pt x="209296" y="117792"/>
                  </a:lnTo>
                  <a:lnTo>
                    <a:pt x="209423" y="118554"/>
                  </a:lnTo>
                  <a:lnTo>
                    <a:pt x="211963" y="120929"/>
                  </a:lnTo>
                  <a:lnTo>
                    <a:pt x="278892" y="120929"/>
                  </a:lnTo>
                  <a:lnTo>
                    <a:pt x="279273" y="120827"/>
                  </a:lnTo>
                  <a:lnTo>
                    <a:pt x="279654" y="120624"/>
                  </a:lnTo>
                  <a:lnTo>
                    <a:pt x="280162" y="120421"/>
                  </a:lnTo>
                  <a:lnTo>
                    <a:pt x="280543" y="120091"/>
                  </a:lnTo>
                  <a:lnTo>
                    <a:pt x="280797" y="119621"/>
                  </a:lnTo>
                  <a:lnTo>
                    <a:pt x="281178" y="119164"/>
                  </a:lnTo>
                  <a:lnTo>
                    <a:pt x="281432" y="118554"/>
                  </a:lnTo>
                  <a:lnTo>
                    <a:pt x="281559" y="117792"/>
                  </a:lnTo>
                  <a:lnTo>
                    <a:pt x="281813" y="117043"/>
                  </a:lnTo>
                  <a:lnTo>
                    <a:pt x="281813" y="113068"/>
                  </a:lnTo>
                  <a:close/>
                </a:path>
                <a:path w="742314" h="336550">
                  <a:moveTo>
                    <a:pt x="291719" y="259588"/>
                  </a:moveTo>
                  <a:lnTo>
                    <a:pt x="291592" y="255460"/>
                  </a:lnTo>
                  <a:lnTo>
                    <a:pt x="291211" y="253339"/>
                  </a:lnTo>
                  <a:lnTo>
                    <a:pt x="290830" y="252844"/>
                  </a:lnTo>
                  <a:lnTo>
                    <a:pt x="290576" y="252349"/>
                  </a:lnTo>
                  <a:lnTo>
                    <a:pt x="290195" y="251993"/>
                  </a:lnTo>
                  <a:lnTo>
                    <a:pt x="289433" y="251587"/>
                  </a:lnTo>
                  <a:lnTo>
                    <a:pt x="289052" y="251485"/>
                  </a:lnTo>
                  <a:lnTo>
                    <a:pt x="265938" y="251485"/>
                  </a:lnTo>
                  <a:lnTo>
                    <a:pt x="265811" y="232079"/>
                  </a:lnTo>
                  <a:lnTo>
                    <a:pt x="259461" y="230073"/>
                  </a:lnTo>
                  <a:lnTo>
                    <a:pt x="256286" y="230073"/>
                  </a:lnTo>
                  <a:lnTo>
                    <a:pt x="249809" y="232448"/>
                  </a:lnTo>
                  <a:lnTo>
                    <a:pt x="249809" y="251485"/>
                  </a:lnTo>
                  <a:lnTo>
                    <a:pt x="237109" y="251485"/>
                  </a:lnTo>
                  <a:lnTo>
                    <a:pt x="234823" y="253961"/>
                  </a:lnTo>
                  <a:lnTo>
                    <a:pt x="234569" y="254711"/>
                  </a:lnTo>
                  <a:lnTo>
                    <a:pt x="234442" y="255460"/>
                  </a:lnTo>
                  <a:lnTo>
                    <a:pt x="234315" y="256400"/>
                  </a:lnTo>
                  <a:lnTo>
                    <a:pt x="234315" y="259588"/>
                  </a:lnTo>
                  <a:lnTo>
                    <a:pt x="234696" y="261099"/>
                  </a:lnTo>
                  <a:lnTo>
                    <a:pt x="235204" y="262026"/>
                  </a:lnTo>
                  <a:lnTo>
                    <a:pt x="235839" y="262953"/>
                  </a:lnTo>
                  <a:lnTo>
                    <a:pt x="236601" y="263423"/>
                  </a:lnTo>
                  <a:lnTo>
                    <a:pt x="249809" y="263423"/>
                  </a:lnTo>
                  <a:lnTo>
                    <a:pt x="249809" y="313740"/>
                  </a:lnTo>
                  <a:lnTo>
                    <a:pt x="250317" y="317677"/>
                  </a:lnTo>
                  <a:lnTo>
                    <a:pt x="251396" y="321271"/>
                  </a:lnTo>
                  <a:lnTo>
                    <a:pt x="252222" y="324345"/>
                  </a:lnTo>
                  <a:lnTo>
                    <a:pt x="271018" y="335775"/>
                  </a:lnTo>
                  <a:lnTo>
                    <a:pt x="276987" y="335775"/>
                  </a:lnTo>
                  <a:lnTo>
                    <a:pt x="291592" y="329387"/>
                  </a:lnTo>
                  <a:lnTo>
                    <a:pt x="291566" y="324345"/>
                  </a:lnTo>
                  <a:lnTo>
                    <a:pt x="291401" y="323494"/>
                  </a:lnTo>
                  <a:lnTo>
                    <a:pt x="291211" y="322503"/>
                  </a:lnTo>
                  <a:lnTo>
                    <a:pt x="290957" y="321691"/>
                  </a:lnTo>
                  <a:lnTo>
                    <a:pt x="290703" y="321424"/>
                  </a:lnTo>
                  <a:lnTo>
                    <a:pt x="290322" y="321271"/>
                  </a:lnTo>
                  <a:lnTo>
                    <a:pt x="290068" y="321132"/>
                  </a:lnTo>
                  <a:lnTo>
                    <a:pt x="289814" y="321056"/>
                  </a:lnTo>
                  <a:lnTo>
                    <a:pt x="288925" y="321056"/>
                  </a:lnTo>
                  <a:lnTo>
                    <a:pt x="288290" y="321183"/>
                  </a:lnTo>
                  <a:lnTo>
                    <a:pt x="287655" y="321449"/>
                  </a:lnTo>
                  <a:lnTo>
                    <a:pt x="286258" y="321983"/>
                  </a:lnTo>
                  <a:lnTo>
                    <a:pt x="284480" y="322567"/>
                  </a:lnTo>
                  <a:lnTo>
                    <a:pt x="283464" y="322834"/>
                  </a:lnTo>
                  <a:lnTo>
                    <a:pt x="282194" y="323100"/>
                  </a:lnTo>
                  <a:lnTo>
                    <a:pt x="281051" y="323367"/>
                  </a:lnTo>
                  <a:lnTo>
                    <a:pt x="279781" y="323494"/>
                  </a:lnTo>
                  <a:lnTo>
                    <a:pt x="273685" y="323494"/>
                  </a:lnTo>
                  <a:lnTo>
                    <a:pt x="270383" y="322110"/>
                  </a:lnTo>
                  <a:lnTo>
                    <a:pt x="266827" y="316598"/>
                  </a:lnTo>
                  <a:lnTo>
                    <a:pt x="265938" y="312521"/>
                  </a:lnTo>
                  <a:lnTo>
                    <a:pt x="265938" y="263423"/>
                  </a:lnTo>
                  <a:lnTo>
                    <a:pt x="289433" y="263423"/>
                  </a:lnTo>
                  <a:lnTo>
                    <a:pt x="290195" y="262953"/>
                  </a:lnTo>
                  <a:lnTo>
                    <a:pt x="291465" y="261099"/>
                  </a:lnTo>
                  <a:lnTo>
                    <a:pt x="291719" y="259588"/>
                  </a:lnTo>
                  <a:close/>
                </a:path>
                <a:path w="742314" h="336550">
                  <a:moveTo>
                    <a:pt x="384048" y="13436"/>
                  </a:moveTo>
                  <a:lnTo>
                    <a:pt x="379857" y="8267"/>
                  </a:lnTo>
                  <a:lnTo>
                    <a:pt x="304927" y="8267"/>
                  </a:lnTo>
                  <a:lnTo>
                    <a:pt x="304292" y="8394"/>
                  </a:lnTo>
                  <a:lnTo>
                    <a:pt x="303834" y="8699"/>
                  </a:lnTo>
                  <a:lnTo>
                    <a:pt x="303403" y="8915"/>
                  </a:lnTo>
                  <a:lnTo>
                    <a:pt x="303022" y="9321"/>
                  </a:lnTo>
                  <a:lnTo>
                    <a:pt x="302768" y="9880"/>
                  </a:lnTo>
                  <a:lnTo>
                    <a:pt x="302387" y="10426"/>
                  </a:lnTo>
                  <a:lnTo>
                    <a:pt x="302133" y="11112"/>
                  </a:lnTo>
                  <a:lnTo>
                    <a:pt x="301777" y="13436"/>
                  </a:lnTo>
                  <a:lnTo>
                    <a:pt x="301752" y="16891"/>
                  </a:lnTo>
                  <a:lnTo>
                    <a:pt x="302006" y="18516"/>
                  </a:lnTo>
                  <a:lnTo>
                    <a:pt x="303276" y="20828"/>
                  </a:lnTo>
                  <a:lnTo>
                    <a:pt x="304165" y="21412"/>
                  </a:lnTo>
                  <a:lnTo>
                    <a:pt x="366014" y="21412"/>
                  </a:lnTo>
                  <a:lnTo>
                    <a:pt x="317881" y="117767"/>
                  </a:lnTo>
                  <a:lnTo>
                    <a:pt x="317627" y="118414"/>
                  </a:lnTo>
                  <a:lnTo>
                    <a:pt x="317500" y="119519"/>
                  </a:lnTo>
                  <a:lnTo>
                    <a:pt x="317754" y="119989"/>
                  </a:lnTo>
                  <a:lnTo>
                    <a:pt x="323977" y="121450"/>
                  </a:lnTo>
                  <a:lnTo>
                    <a:pt x="327787" y="121450"/>
                  </a:lnTo>
                  <a:lnTo>
                    <a:pt x="329311" y="121412"/>
                  </a:lnTo>
                  <a:lnTo>
                    <a:pt x="331597" y="121234"/>
                  </a:lnTo>
                  <a:lnTo>
                    <a:pt x="332613" y="121056"/>
                  </a:lnTo>
                  <a:lnTo>
                    <a:pt x="333248" y="120802"/>
                  </a:lnTo>
                  <a:lnTo>
                    <a:pt x="334010" y="120535"/>
                  </a:lnTo>
                  <a:lnTo>
                    <a:pt x="382524" y="22961"/>
                  </a:lnTo>
                  <a:lnTo>
                    <a:pt x="382778" y="22237"/>
                  </a:lnTo>
                  <a:lnTo>
                    <a:pt x="383159" y="21513"/>
                  </a:lnTo>
                  <a:lnTo>
                    <a:pt x="383413" y="20764"/>
                  </a:lnTo>
                  <a:lnTo>
                    <a:pt x="384009" y="16891"/>
                  </a:lnTo>
                  <a:lnTo>
                    <a:pt x="384048" y="13436"/>
                  </a:lnTo>
                  <a:close/>
                </a:path>
                <a:path w="742314" h="336550">
                  <a:moveTo>
                    <a:pt x="387223" y="332574"/>
                  </a:moveTo>
                  <a:lnTo>
                    <a:pt x="387134" y="278155"/>
                  </a:lnTo>
                  <a:lnTo>
                    <a:pt x="382422" y="262280"/>
                  </a:lnTo>
                  <a:lnTo>
                    <a:pt x="377825" y="256628"/>
                  </a:lnTo>
                  <a:lnTo>
                    <a:pt x="374523" y="254266"/>
                  </a:lnTo>
                  <a:lnTo>
                    <a:pt x="370586" y="252488"/>
                  </a:lnTo>
                  <a:lnTo>
                    <a:pt x="366522" y="250723"/>
                  </a:lnTo>
                  <a:lnTo>
                    <a:pt x="361569" y="249834"/>
                  </a:lnTo>
                  <a:lnTo>
                    <a:pt x="351028" y="249834"/>
                  </a:lnTo>
                  <a:lnTo>
                    <a:pt x="346329" y="250901"/>
                  </a:lnTo>
                  <a:lnTo>
                    <a:pt x="336931" y="255130"/>
                  </a:lnTo>
                  <a:lnTo>
                    <a:pt x="332359" y="258368"/>
                  </a:lnTo>
                  <a:lnTo>
                    <a:pt x="327660" y="262724"/>
                  </a:lnTo>
                  <a:lnTo>
                    <a:pt x="327533" y="214922"/>
                  </a:lnTo>
                  <a:lnTo>
                    <a:pt x="327025" y="214223"/>
                  </a:lnTo>
                  <a:lnTo>
                    <a:pt x="326644" y="213931"/>
                  </a:lnTo>
                  <a:lnTo>
                    <a:pt x="326009" y="213702"/>
                  </a:lnTo>
                  <a:lnTo>
                    <a:pt x="325501" y="213474"/>
                  </a:lnTo>
                  <a:lnTo>
                    <a:pt x="324612" y="213296"/>
                  </a:lnTo>
                  <a:lnTo>
                    <a:pt x="322580" y="213067"/>
                  </a:lnTo>
                  <a:lnTo>
                    <a:pt x="321183" y="213004"/>
                  </a:lnTo>
                  <a:lnTo>
                    <a:pt x="318008" y="213004"/>
                  </a:lnTo>
                  <a:lnTo>
                    <a:pt x="311658" y="214922"/>
                  </a:lnTo>
                  <a:lnTo>
                    <a:pt x="311658" y="332968"/>
                  </a:lnTo>
                  <a:lnTo>
                    <a:pt x="318008" y="334810"/>
                  </a:lnTo>
                  <a:lnTo>
                    <a:pt x="321183" y="334810"/>
                  </a:lnTo>
                  <a:lnTo>
                    <a:pt x="322580" y="334759"/>
                  </a:lnTo>
                  <a:lnTo>
                    <a:pt x="324612" y="334518"/>
                  </a:lnTo>
                  <a:lnTo>
                    <a:pt x="325501" y="334352"/>
                  </a:lnTo>
                  <a:lnTo>
                    <a:pt x="326009" y="334111"/>
                  </a:lnTo>
                  <a:lnTo>
                    <a:pt x="326644" y="333883"/>
                  </a:lnTo>
                  <a:lnTo>
                    <a:pt x="327025" y="333603"/>
                  </a:lnTo>
                  <a:lnTo>
                    <a:pt x="327533" y="332968"/>
                  </a:lnTo>
                  <a:lnTo>
                    <a:pt x="327660" y="277342"/>
                  </a:lnTo>
                  <a:lnTo>
                    <a:pt x="332105" y="272415"/>
                  </a:lnTo>
                  <a:lnTo>
                    <a:pt x="336296" y="268668"/>
                  </a:lnTo>
                  <a:lnTo>
                    <a:pt x="344424" y="263563"/>
                  </a:lnTo>
                  <a:lnTo>
                    <a:pt x="346989" y="262724"/>
                  </a:lnTo>
                  <a:lnTo>
                    <a:pt x="348361" y="262280"/>
                  </a:lnTo>
                  <a:lnTo>
                    <a:pt x="355600" y="262280"/>
                  </a:lnTo>
                  <a:lnTo>
                    <a:pt x="371221" y="332968"/>
                  </a:lnTo>
                  <a:lnTo>
                    <a:pt x="371729" y="333603"/>
                  </a:lnTo>
                  <a:lnTo>
                    <a:pt x="377571" y="334810"/>
                  </a:lnTo>
                  <a:lnTo>
                    <a:pt x="380746" y="334810"/>
                  </a:lnTo>
                  <a:lnTo>
                    <a:pt x="382016" y="334759"/>
                  </a:lnTo>
                  <a:lnTo>
                    <a:pt x="384048" y="334518"/>
                  </a:lnTo>
                  <a:lnTo>
                    <a:pt x="384937" y="334352"/>
                  </a:lnTo>
                  <a:lnTo>
                    <a:pt x="385445" y="334111"/>
                  </a:lnTo>
                  <a:lnTo>
                    <a:pt x="386080" y="333883"/>
                  </a:lnTo>
                  <a:lnTo>
                    <a:pt x="386461" y="333603"/>
                  </a:lnTo>
                  <a:lnTo>
                    <a:pt x="386715" y="333286"/>
                  </a:lnTo>
                  <a:lnTo>
                    <a:pt x="387096" y="332968"/>
                  </a:lnTo>
                  <a:lnTo>
                    <a:pt x="387223" y="332574"/>
                  </a:lnTo>
                  <a:close/>
                </a:path>
                <a:path w="742314" h="336550">
                  <a:moveTo>
                    <a:pt x="491617" y="281813"/>
                  </a:moveTo>
                  <a:lnTo>
                    <a:pt x="475488" y="254774"/>
                  </a:lnTo>
                  <a:lnTo>
                    <a:pt x="475488" y="285267"/>
                  </a:lnTo>
                  <a:lnTo>
                    <a:pt x="427609" y="285267"/>
                  </a:lnTo>
                  <a:lnTo>
                    <a:pt x="448183" y="261073"/>
                  </a:lnTo>
                  <a:lnTo>
                    <a:pt x="459994" y="261073"/>
                  </a:lnTo>
                  <a:lnTo>
                    <a:pt x="465836" y="263220"/>
                  </a:lnTo>
                  <a:lnTo>
                    <a:pt x="473710" y="271805"/>
                  </a:lnTo>
                  <a:lnTo>
                    <a:pt x="475373" y="277012"/>
                  </a:lnTo>
                  <a:lnTo>
                    <a:pt x="475488" y="285267"/>
                  </a:lnTo>
                  <a:lnTo>
                    <a:pt x="475488" y="254774"/>
                  </a:lnTo>
                  <a:lnTo>
                    <a:pt x="465836" y="250825"/>
                  </a:lnTo>
                  <a:lnTo>
                    <a:pt x="459867" y="249834"/>
                  </a:lnTo>
                  <a:lnTo>
                    <a:pt x="446532" y="249834"/>
                  </a:lnTo>
                  <a:lnTo>
                    <a:pt x="413766" y="275132"/>
                  </a:lnTo>
                  <a:lnTo>
                    <a:pt x="410845" y="286550"/>
                  </a:lnTo>
                  <a:lnTo>
                    <a:pt x="410845" y="300367"/>
                  </a:lnTo>
                  <a:lnTo>
                    <a:pt x="441198" y="335038"/>
                  </a:lnTo>
                  <a:lnTo>
                    <a:pt x="447548" y="335940"/>
                  </a:lnTo>
                  <a:lnTo>
                    <a:pt x="458978" y="335940"/>
                  </a:lnTo>
                  <a:lnTo>
                    <a:pt x="486537" y="329222"/>
                  </a:lnTo>
                  <a:lnTo>
                    <a:pt x="486918" y="328891"/>
                  </a:lnTo>
                  <a:lnTo>
                    <a:pt x="487045" y="328549"/>
                  </a:lnTo>
                  <a:lnTo>
                    <a:pt x="487553" y="327799"/>
                  </a:lnTo>
                  <a:lnTo>
                    <a:pt x="487553" y="327367"/>
                  </a:lnTo>
                  <a:lnTo>
                    <a:pt x="487807" y="326440"/>
                  </a:lnTo>
                  <a:lnTo>
                    <a:pt x="487934" y="324281"/>
                  </a:lnTo>
                  <a:lnTo>
                    <a:pt x="487807" y="321322"/>
                  </a:lnTo>
                  <a:lnTo>
                    <a:pt x="487680" y="320548"/>
                  </a:lnTo>
                  <a:lnTo>
                    <a:pt x="487553" y="319976"/>
                  </a:lnTo>
                  <a:lnTo>
                    <a:pt x="487299" y="319570"/>
                  </a:lnTo>
                  <a:lnTo>
                    <a:pt x="487172" y="319163"/>
                  </a:lnTo>
                  <a:lnTo>
                    <a:pt x="486918" y="318858"/>
                  </a:lnTo>
                  <a:lnTo>
                    <a:pt x="486156" y="318452"/>
                  </a:lnTo>
                  <a:lnTo>
                    <a:pt x="485775" y="318350"/>
                  </a:lnTo>
                  <a:lnTo>
                    <a:pt x="484505" y="318350"/>
                  </a:lnTo>
                  <a:lnTo>
                    <a:pt x="483362" y="318655"/>
                  </a:lnTo>
                  <a:lnTo>
                    <a:pt x="480314" y="319874"/>
                  </a:lnTo>
                  <a:lnTo>
                    <a:pt x="478282" y="320560"/>
                  </a:lnTo>
                  <a:lnTo>
                    <a:pt x="475869" y="321322"/>
                  </a:lnTo>
                  <a:lnTo>
                    <a:pt x="473583" y="322072"/>
                  </a:lnTo>
                  <a:lnTo>
                    <a:pt x="470662" y="322757"/>
                  </a:lnTo>
                  <a:lnTo>
                    <a:pt x="464185" y="323977"/>
                  </a:lnTo>
                  <a:lnTo>
                    <a:pt x="460502" y="324281"/>
                  </a:lnTo>
                  <a:lnTo>
                    <a:pt x="450977" y="324281"/>
                  </a:lnTo>
                  <a:lnTo>
                    <a:pt x="427609" y="295808"/>
                  </a:lnTo>
                  <a:lnTo>
                    <a:pt x="487045" y="295808"/>
                  </a:lnTo>
                  <a:lnTo>
                    <a:pt x="488442" y="295325"/>
                  </a:lnTo>
                  <a:lnTo>
                    <a:pt x="490982" y="293408"/>
                  </a:lnTo>
                  <a:lnTo>
                    <a:pt x="491617" y="291807"/>
                  </a:lnTo>
                  <a:lnTo>
                    <a:pt x="491617" y="285267"/>
                  </a:lnTo>
                  <a:lnTo>
                    <a:pt x="491617" y="281813"/>
                  </a:lnTo>
                  <a:close/>
                </a:path>
                <a:path w="742314" h="336550">
                  <a:moveTo>
                    <a:pt x="533146" y="83058"/>
                  </a:moveTo>
                  <a:lnTo>
                    <a:pt x="533107" y="60909"/>
                  </a:lnTo>
                  <a:lnTo>
                    <a:pt x="532511" y="56845"/>
                  </a:lnTo>
                  <a:lnTo>
                    <a:pt x="531114" y="52806"/>
                  </a:lnTo>
                  <a:lnTo>
                    <a:pt x="530098" y="49530"/>
                  </a:lnTo>
                  <a:lnTo>
                    <a:pt x="529170" y="48145"/>
                  </a:lnTo>
                  <a:lnTo>
                    <a:pt x="528066" y="46469"/>
                  </a:lnTo>
                  <a:lnTo>
                    <a:pt x="525399" y="44005"/>
                  </a:lnTo>
                  <a:lnTo>
                    <a:pt x="522605" y="41541"/>
                  </a:lnTo>
                  <a:lnTo>
                    <a:pt x="519049" y="39674"/>
                  </a:lnTo>
                  <a:lnTo>
                    <a:pt x="510159" y="37109"/>
                  </a:lnTo>
                  <a:lnTo>
                    <a:pt x="504825" y="36474"/>
                  </a:lnTo>
                  <a:lnTo>
                    <a:pt x="495173" y="36474"/>
                  </a:lnTo>
                  <a:lnTo>
                    <a:pt x="465429" y="52197"/>
                  </a:lnTo>
                  <a:lnTo>
                    <a:pt x="465709" y="53784"/>
                  </a:lnTo>
                  <a:lnTo>
                    <a:pt x="468122" y="56235"/>
                  </a:lnTo>
                  <a:lnTo>
                    <a:pt x="469392" y="56235"/>
                  </a:lnTo>
                  <a:lnTo>
                    <a:pt x="470535" y="55816"/>
                  </a:lnTo>
                  <a:lnTo>
                    <a:pt x="472186" y="54978"/>
                  </a:lnTo>
                  <a:lnTo>
                    <a:pt x="473710" y="54140"/>
                  </a:lnTo>
                  <a:lnTo>
                    <a:pt x="475792" y="53187"/>
                  </a:lnTo>
                  <a:lnTo>
                    <a:pt x="478155" y="52197"/>
                  </a:lnTo>
                  <a:lnTo>
                    <a:pt x="480441" y="51181"/>
                  </a:lnTo>
                  <a:lnTo>
                    <a:pt x="483235" y="50241"/>
                  </a:lnTo>
                  <a:lnTo>
                    <a:pt x="489585" y="48564"/>
                  </a:lnTo>
                  <a:lnTo>
                    <a:pt x="493141" y="48145"/>
                  </a:lnTo>
                  <a:lnTo>
                    <a:pt x="500761" y="48145"/>
                  </a:lnTo>
                  <a:lnTo>
                    <a:pt x="503936" y="48539"/>
                  </a:lnTo>
                  <a:lnTo>
                    <a:pt x="509016" y="50101"/>
                  </a:lnTo>
                  <a:lnTo>
                    <a:pt x="511048" y="51257"/>
                  </a:lnTo>
                  <a:lnTo>
                    <a:pt x="512572" y="52806"/>
                  </a:lnTo>
                  <a:lnTo>
                    <a:pt x="514235" y="54381"/>
                  </a:lnTo>
                  <a:lnTo>
                    <a:pt x="515366" y="56273"/>
                  </a:lnTo>
                  <a:lnTo>
                    <a:pt x="516128" y="58585"/>
                  </a:lnTo>
                  <a:lnTo>
                    <a:pt x="516763" y="60909"/>
                  </a:lnTo>
                  <a:lnTo>
                    <a:pt x="517144" y="63576"/>
                  </a:lnTo>
                  <a:lnTo>
                    <a:pt x="517144" y="72694"/>
                  </a:lnTo>
                  <a:lnTo>
                    <a:pt x="517144" y="83058"/>
                  </a:lnTo>
                  <a:lnTo>
                    <a:pt x="517144" y="99682"/>
                  </a:lnTo>
                  <a:lnTo>
                    <a:pt x="513207" y="103632"/>
                  </a:lnTo>
                  <a:lnTo>
                    <a:pt x="509397" y="106565"/>
                  </a:lnTo>
                  <a:lnTo>
                    <a:pt x="505841" y="108483"/>
                  </a:lnTo>
                  <a:lnTo>
                    <a:pt x="502158" y="110388"/>
                  </a:lnTo>
                  <a:lnTo>
                    <a:pt x="498221" y="111353"/>
                  </a:lnTo>
                  <a:lnTo>
                    <a:pt x="488823" y="111353"/>
                  </a:lnTo>
                  <a:lnTo>
                    <a:pt x="484759" y="110147"/>
                  </a:lnTo>
                  <a:lnTo>
                    <a:pt x="481965" y="107734"/>
                  </a:lnTo>
                  <a:lnTo>
                    <a:pt x="479044" y="105333"/>
                  </a:lnTo>
                  <a:lnTo>
                    <a:pt x="477520" y="102095"/>
                  </a:lnTo>
                  <a:lnTo>
                    <a:pt x="477520" y="95656"/>
                  </a:lnTo>
                  <a:lnTo>
                    <a:pt x="478028" y="93548"/>
                  </a:lnTo>
                  <a:lnTo>
                    <a:pt x="480060" y="89890"/>
                  </a:lnTo>
                  <a:lnTo>
                    <a:pt x="481711" y="88328"/>
                  </a:lnTo>
                  <a:lnTo>
                    <a:pt x="483870" y="87020"/>
                  </a:lnTo>
                  <a:lnTo>
                    <a:pt x="485902" y="85712"/>
                  </a:lnTo>
                  <a:lnTo>
                    <a:pt x="488696" y="84721"/>
                  </a:lnTo>
                  <a:lnTo>
                    <a:pt x="495173" y="83388"/>
                  </a:lnTo>
                  <a:lnTo>
                    <a:pt x="498983" y="83058"/>
                  </a:lnTo>
                  <a:lnTo>
                    <a:pt x="517144" y="83058"/>
                  </a:lnTo>
                  <a:lnTo>
                    <a:pt x="517144" y="72694"/>
                  </a:lnTo>
                  <a:lnTo>
                    <a:pt x="498221" y="72694"/>
                  </a:lnTo>
                  <a:lnTo>
                    <a:pt x="492125" y="73228"/>
                  </a:lnTo>
                  <a:lnTo>
                    <a:pt x="481203" y="75374"/>
                  </a:lnTo>
                  <a:lnTo>
                    <a:pt x="476504" y="76987"/>
                  </a:lnTo>
                  <a:lnTo>
                    <a:pt x="472821" y="79133"/>
                  </a:lnTo>
                  <a:lnTo>
                    <a:pt x="469011" y="81280"/>
                  </a:lnTo>
                  <a:lnTo>
                    <a:pt x="466090" y="83985"/>
                  </a:lnTo>
                  <a:lnTo>
                    <a:pt x="464058" y="87236"/>
                  </a:lnTo>
                  <a:lnTo>
                    <a:pt x="462153" y="90487"/>
                  </a:lnTo>
                  <a:lnTo>
                    <a:pt x="461137" y="94310"/>
                  </a:lnTo>
                  <a:lnTo>
                    <a:pt x="461137" y="102501"/>
                  </a:lnTo>
                  <a:lnTo>
                    <a:pt x="461772" y="105867"/>
                  </a:lnTo>
                  <a:lnTo>
                    <a:pt x="463296" y="108826"/>
                  </a:lnTo>
                  <a:lnTo>
                    <a:pt x="464693" y="111785"/>
                  </a:lnTo>
                  <a:lnTo>
                    <a:pt x="479044" y="120967"/>
                  </a:lnTo>
                  <a:lnTo>
                    <a:pt x="482727" y="122047"/>
                  </a:lnTo>
                  <a:lnTo>
                    <a:pt x="486918" y="122580"/>
                  </a:lnTo>
                  <a:lnTo>
                    <a:pt x="496824" y="122580"/>
                  </a:lnTo>
                  <a:lnTo>
                    <a:pt x="501777" y="121564"/>
                  </a:lnTo>
                  <a:lnTo>
                    <a:pt x="511175" y="117500"/>
                  </a:lnTo>
                  <a:lnTo>
                    <a:pt x="515493" y="114655"/>
                  </a:lnTo>
                  <a:lnTo>
                    <a:pt x="518922" y="111353"/>
                  </a:lnTo>
                  <a:lnTo>
                    <a:pt x="519303" y="110998"/>
                  </a:lnTo>
                  <a:lnTo>
                    <a:pt x="519303" y="119532"/>
                  </a:lnTo>
                  <a:lnTo>
                    <a:pt x="519557" y="120053"/>
                  </a:lnTo>
                  <a:lnTo>
                    <a:pt x="524510" y="121450"/>
                  </a:lnTo>
                  <a:lnTo>
                    <a:pt x="527939" y="121450"/>
                  </a:lnTo>
                  <a:lnTo>
                    <a:pt x="533146" y="119532"/>
                  </a:lnTo>
                  <a:lnTo>
                    <a:pt x="533146" y="110998"/>
                  </a:lnTo>
                  <a:lnTo>
                    <a:pt x="533146" y="83058"/>
                  </a:lnTo>
                  <a:close/>
                </a:path>
                <a:path w="742314" h="336550">
                  <a:moveTo>
                    <a:pt x="637032" y="119608"/>
                  </a:moveTo>
                  <a:lnTo>
                    <a:pt x="636968" y="63982"/>
                  </a:lnTo>
                  <a:lnTo>
                    <a:pt x="632371" y="48933"/>
                  </a:lnTo>
                  <a:lnTo>
                    <a:pt x="627761" y="43268"/>
                  </a:lnTo>
                  <a:lnTo>
                    <a:pt x="624459" y="40906"/>
                  </a:lnTo>
                  <a:lnTo>
                    <a:pt x="620522" y="39128"/>
                  </a:lnTo>
                  <a:lnTo>
                    <a:pt x="616458" y="37363"/>
                  </a:lnTo>
                  <a:lnTo>
                    <a:pt x="611505" y="36474"/>
                  </a:lnTo>
                  <a:lnTo>
                    <a:pt x="600710" y="36474"/>
                  </a:lnTo>
                  <a:lnTo>
                    <a:pt x="576072" y="50749"/>
                  </a:lnTo>
                  <a:lnTo>
                    <a:pt x="575945" y="39535"/>
                  </a:lnTo>
                  <a:lnTo>
                    <a:pt x="570230" y="37693"/>
                  </a:lnTo>
                  <a:lnTo>
                    <a:pt x="567309" y="37693"/>
                  </a:lnTo>
                  <a:lnTo>
                    <a:pt x="561848" y="39217"/>
                  </a:lnTo>
                  <a:lnTo>
                    <a:pt x="561594" y="39535"/>
                  </a:lnTo>
                  <a:lnTo>
                    <a:pt x="561594" y="119608"/>
                  </a:lnTo>
                  <a:lnTo>
                    <a:pt x="562102" y="120243"/>
                  </a:lnTo>
                  <a:lnTo>
                    <a:pt x="567944" y="121450"/>
                  </a:lnTo>
                  <a:lnTo>
                    <a:pt x="571119" y="121450"/>
                  </a:lnTo>
                  <a:lnTo>
                    <a:pt x="572516" y="121399"/>
                  </a:lnTo>
                  <a:lnTo>
                    <a:pt x="574548" y="121158"/>
                  </a:lnTo>
                  <a:lnTo>
                    <a:pt x="575437" y="120992"/>
                  </a:lnTo>
                  <a:lnTo>
                    <a:pt x="575945" y="120751"/>
                  </a:lnTo>
                  <a:lnTo>
                    <a:pt x="576580" y="120523"/>
                  </a:lnTo>
                  <a:lnTo>
                    <a:pt x="576961" y="120243"/>
                  </a:lnTo>
                  <a:lnTo>
                    <a:pt x="577469" y="119608"/>
                  </a:lnTo>
                  <a:lnTo>
                    <a:pt x="577596" y="63982"/>
                  </a:lnTo>
                  <a:lnTo>
                    <a:pt x="582041" y="59055"/>
                  </a:lnTo>
                  <a:lnTo>
                    <a:pt x="586232" y="55308"/>
                  </a:lnTo>
                  <a:lnTo>
                    <a:pt x="593483" y="50749"/>
                  </a:lnTo>
                  <a:lnTo>
                    <a:pt x="594360" y="50203"/>
                  </a:lnTo>
                  <a:lnTo>
                    <a:pt x="598297" y="48933"/>
                  </a:lnTo>
                  <a:lnTo>
                    <a:pt x="605536" y="48933"/>
                  </a:lnTo>
                  <a:lnTo>
                    <a:pt x="621157" y="119608"/>
                  </a:lnTo>
                  <a:lnTo>
                    <a:pt x="621665" y="120243"/>
                  </a:lnTo>
                  <a:lnTo>
                    <a:pt x="622046" y="120523"/>
                  </a:lnTo>
                  <a:lnTo>
                    <a:pt x="622681" y="120751"/>
                  </a:lnTo>
                  <a:lnTo>
                    <a:pt x="623189" y="120992"/>
                  </a:lnTo>
                  <a:lnTo>
                    <a:pt x="624078" y="121158"/>
                  </a:lnTo>
                  <a:lnTo>
                    <a:pt x="626110" y="121399"/>
                  </a:lnTo>
                  <a:lnTo>
                    <a:pt x="627507" y="121450"/>
                  </a:lnTo>
                  <a:lnTo>
                    <a:pt x="630682" y="121450"/>
                  </a:lnTo>
                  <a:lnTo>
                    <a:pt x="631952" y="121399"/>
                  </a:lnTo>
                  <a:lnTo>
                    <a:pt x="633984" y="121158"/>
                  </a:lnTo>
                  <a:lnTo>
                    <a:pt x="634873" y="120992"/>
                  </a:lnTo>
                  <a:lnTo>
                    <a:pt x="635381" y="120751"/>
                  </a:lnTo>
                  <a:lnTo>
                    <a:pt x="636016" y="120523"/>
                  </a:lnTo>
                  <a:lnTo>
                    <a:pt x="636397" y="120243"/>
                  </a:lnTo>
                  <a:lnTo>
                    <a:pt x="636651" y="119926"/>
                  </a:lnTo>
                  <a:lnTo>
                    <a:pt x="637032" y="119608"/>
                  </a:lnTo>
                  <a:close/>
                </a:path>
                <a:path w="742314" h="336550">
                  <a:moveTo>
                    <a:pt x="741807" y="48323"/>
                  </a:moveTo>
                  <a:lnTo>
                    <a:pt x="741680" y="1981"/>
                  </a:lnTo>
                  <a:lnTo>
                    <a:pt x="737616" y="215"/>
                  </a:lnTo>
                  <a:lnTo>
                    <a:pt x="736600" y="63"/>
                  </a:lnTo>
                  <a:lnTo>
                    <a:pt x="735330" y="0"/>
                  </a:lnTo>
                  <a:lnTo>
                    <a:pt x="732155" y="0"/>
                  </a:lnTo>
                  <a:lnTo>
                    <a:pt x="726059" y="1612"/>
                  </a:lnTo>
                  <a:lnTo>
                    <a:pt x="725805" y="1981"/>
                  </a:lnTo>
                  <a:lnTo>
                    <a:pt x="725678" y="2374"/>
                  </a:lnTo>
                  <a:lnTo>
                    <a:pt x="725678" y="48323"/>
                  </a:lnTo>
                  <a:lnTo>
                    <a:pt x="725678" y="63639"/>
                  </a:lnTo>
                  <a:lnTo>
                    <a:pt x="725678" y="94983"/>
                  </a:lnTo>
                  <a:lnTo>
                    <a:pt x="723138" y="97828"/>
                  </a:lnTo>
                  <a:lnTo>
                    <a:pt x="701802" y="110312"/>
                  </a:lnTo>
                  <a:lnTo>
                    <a:pt x="695452" y="110312"/>
                  </a:lnTo>
                  <a:lnTo>
                    <a:pt x="677799" y="82905"/>
                  </a:lnTo>
                  <a:lnTo>
                    <a:pt x="677799" y="75247"/>
                  </a:lnTo>
                  <a:lnTo>
                    <a:pt x="678180" y="71589"/>
                  </a:lnTo>
                  <a:lnTo>
                    <a:pt x="679119" y="67716"/>
                  </a:lnTo>
                  <a:lnTo>
                    <a:pt x="679831" y="64389"/>
                  </a:lnTo>
                  <a:lnTo>
                    <a:pt x="696214" y="48844"/>
                  </a:lnTo>
                  <a:lnTo>
                    <a:pt x="704723" y="48844"/>
                  </a:lnTo>
                  <a:lnTo>
                    <a:pt x="709041" y="50101"/>
                  </a:lnTo>
                  <a:lnTo>
                    <a:pt x="717169" y="55156"/>
                  </a:lnTo>
                  <a:lnTo>
                    <a:pt x="721360" y="58826"/>
                  </a:lnTo>
                  <a:lnTo>
                    <a:pt x="725678" y="63639"/>
                  </a:lnTo>
                  <a:lnTo>
                    <a:pt x="725678" y="48323"/>
                  </a:lnTo>
                  <a:lnTo>
                    <a:pt x="704088" y="36474"/>
                  </a:lnTo>
                  <a:lnTo>
                    <a:pt x="692785" y="36474"/>
                  </a:lnTo>
                  <a:lnTo>
                    <a:pt x="661924" y="67716"/>
                  </a:lnTo>
                  <a:lnTo>
                    <a:pt x="661162" y="73799"/>
                  </a:lnTo>
                  <a:lnTo>
                    <a:pt x="661225" y="86766"/>
                  </a:lnTo>
                  <a:lnTo>
                    <a:pt x="684911" y="121462"/>
                  </a:lnTo>
                  <a:lnTo>
                    <a:pt x="690372" y="122580"/>
                  </a:lnTo>
                  <a:lnTo>
                    <a:pt x="702691" y="122580"/>
                  </a:lnTo>
                  <a:lnTo>
                    <a:pt x="708152" y="121335"/>
                  </a:lnTo>
                  <a:lnTo>
                    <a:pt x="718058" y="116344"/>
                  </a:lnTo>
                  <a:lnTo>
                    <a:pt x="722884" y="112864"/>
                  </a:lnTo>
                  <a:lnTo>
                    <a:pt x="725563" y="110312"/>
                  </a:lnTo>
                  <a:lnTo>
                    <a:pt x="727583" y="108394"/>
                  </a:lnTo>
                  <a:lnTo>
                    <a:pt x="727710" y="119621"/>
                  </a:lnTo>
                  <a:lnTo>
                    <a:pt x="728218" y="120319"/>
                  </a:lnTo>
                  <a:lnTo>
                    <a:pt x="728599" y="120599"/>
                  </a:lnTo>
                  <a:lnTo>
                    <a:pt x="729234" y="120802"/>
                  </a:lnTo>
                  <a:lnTo>
                    <a:pt x="729742" y="121005"/>
                  </a:lnTo>
                  <a:lnTo>
                    <a:pt x="730504" y="121158"/>
                  </a:lnTo>
                  <a:lnTo>
                    <a:pt x="732282" y="121399"/>
                  </a:lnTo>
                  <a:lnTo>
                    <a:pt x="733425" y="121450"/>
                  </a:lnTo>
                  <a:lnTo>
                    <a:pt x="736092" y="121450"/>
                  </a:lnTo>
                  <a:lnTo>
                    <a:pt x="741807" y="119621"/>
                  </a:lnTo>
                  <a:lnTo>
                    <a:pt x="741807" y="108394"/>
                  </a:lnTo>
                  <a:lnTo>
                    <a:pt x="741807" y="48844"/>
                  </a:lnTo>
                  <a:lnTo>
                    <a:pt x="741807" y="4832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2828290" y="6071031"/>
              <a:ext cx="429133" cy="105867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63677" y="5847829"/>
              <a:ext cx="2604363" cy="755789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2723260" y="6267678"/>
              <a:ext cx="280670" cy="123189"/>
            </a:xfrm>
            <a:custGeom>
              <a:avLst/>
              <a:gdLst/>
              <a:ahLst/>
              <a:cxnLst/>
              <a:rect l="l" t="t" r="r" b="b"/>
              <a:pathLst>
                <a:path w="280669" h="123189">
                  <a:moveTo>
                    <a:pt x="68041" y="48145"/>
                  </a:moveTo>
                  <a:lnTo>
                    <a:pt x="39624" y="48145"/>
                  </a:lnTo>
                  <a:lnTo>
                    <a:pt x="42799" y="48539"/>
                  </a:lnTo>
                  <a:lnTo>
                    <a:pt x="47878" y="50101"/>
                  </a:lnTo>
                  <a:lnTo>
                    <a:pt x="49911" y="51257"/>
                  </a:lnTo>
                  <a:lnTo>
                    <a:pt x="51434" y="52806"/>
                  </a:lnTo>
                  <a:lnTo>
                    <a:pt x="53108" y="54381"/>
                  </a:lnTo>
                  <a:lnTo>
                    <a:pt x="54228" y="56273"/>
                  </a:lnTo>
                  <a:lnTo>
                    <a:pt x="54990" y="58585"/>
                  </a:lnTo>
                  <a:lnTo>
                    <a:pt x="55625" y="60909"/>
                  </a:lnTo>
                  <a:lnTo>
                    <a:pt x="56006" y="63588"/>
                  </a:lnTo>
                  <a:lnTo>
                    <a:pt x="56006" y="72694"/>
                  </a:lnTo>
                  <a:lnTo>
                    <a:pt x="37083" y="72694"/>
                  </a:lnTo>
                  <a:lnTo>
                    <a:pt x="30987" y="73228"/>
                  </a:lnTo>
                  <a:lnTo>
                    <a:pt x="20065" y="75374"/>
                  </a:lnTo>
                  <a:lnTo>
                    <a:pt x="15366" y="76987"/>
                  </a:lnTo>
                  <a:lnTo>
                    <a:pt x="11683" y="79133"/>
                  </a:lnTo>
                  <a:lnTo>
                    <a:pt x="7874" y="81279"/>
                  </a:lnTo>
                  <a:lnTo>
                    <a:pt x="4952" y="83985"/>
                  </a:lnTo>
                  <a:lnTo>
                    <a:pt x="2920" y="87236"/>
                  </a:lnTo>
                  <a:lnTo>
                    <a:pt x="1015" y="90487"/>
                  </a:lnTo>
                  <a:lnTo>
                    <a:pt x="0" y="94310"/>
                  </a:lnTo>
                  <a:lnTo>
                    <a:pt x="0" y="102501"/>
                  </a:lnTo>
                  <a:lnTo>
                    <a:pt x="634" y="105867"/>
                  </a:lnTo>
                  <a:lnTo>
                    <a:pt x="2158" y="108826"/>
                  </a:lnTo>
                  <a:lnTo>
                    <a:pt x="3556" y="111785"/>
                  </a:lnTo>
                  <a:lnTo>
                    <a:pt x="17906" y="120967"/>
                  </a:lnTo>
                  <a:lnTo>
                    <a:pt x="21589" y="122046"/>
                  </a:lnTo>
                  <a:lnTo>
                    <a:pt x="25781" y="122580"/>
                  </a:lnTo>
                  <a:lnTo>
                    <a:pt x="35687" y="122580"/>
                  </a:lnTo>
                  <a:lnTo>
                    <a:pt x="40639" y="121564"/>
                  </a:lnTo>
                  <a:lnTo>
                    <a:pt x="50037" y="117500"/>
                  </a:lnTo>
                  <a:lnTo>
                    <a:pt x="54356" y="114655"/>
                  </a:lnTo>
                  <a:lnTo>
                    <a:pt x="57795" y="111353"/>
                  </a:lnTo>
                  <a:lnTo>
                    <a:pt x="27686" y="111353"/>
                  </a:lnTo>
                  <a:lnTo>
                    <a:pt x="23621" y="110147"/>
                  </a:lnTo>
                  <a:lnTo>
                    <a:pt x="20827" y="107734"/>
                  </a:lnTo>
                  <a:lnTo>
                    <a:pt x="17906" y="105333"/>
                  </a:lnTo>
                  <a:lnTo>
                    <a:pt x="16382" y="102095"/>
                  </a:lnTo>
                  <a:lnTo>
                    <a:pt x="16382" y="95656"/>
                  </a:lnTo>
                  <a:lnTo>
                    <a:pt x="16890" y="93548"/>
                  </a:lnTo>
                  <a:lnTo>
                    <a:pt x="18922" y="89890"/>
                  </a:lnTo>
                  <a:lnTo>
                    <a:pt x="20574" y="88328"/>
                  </a:lnTo>
                  <a:lnTo>
                    <a:pt x="22732" y="87020"/>
                  </a:lnTo>
                  <a:lnTo>
                    <a:pt x="24764" y="85712"/>
                  </a:lnTo>
                  <a:lnTo>
                    <a:pt x="27558" y="84721"/>
                  </a:lnTo>
                  <a:lnTo>
                    <a:pt x="34036" y="83388"/>
                  </a:lnTo>
                  <a:lnTo>
                    <a:pt x="37845" y="83057"/>
                  </a:lnTo>
                  <a:lnTo>
                    <a:pt x="72008" y="83057"/>
                  </a:lnTo>
                  <a:lnTo>
                    <a:pt x="71978" y="60909"/>
                  </a:lnTo>
                  <a:lnTo>
                    <a:pt x="71374" y="56845"/>
                  </a:lnTo>
                  <a:lnTo>
                    <a:pt x="69984" y="52806"/>
                  </a:lnTo>
                  <a:lnTo>
                    <a:pt x="68961" y="49529"/>
                  </a:lnTo>
                  <a:lnTo>
                    <a:pt x="68041" y="48145"/>
                  </a:lnTo>
                  <a:close/>
                </a:path>
                <a:path w="280669" h="123189">
                  <a:moveTo>
                    <a:pt x="72008" y="110997"/>
                  </a:moveTo>
                  <a:lnTo>
                    <a:pt x="58165" y="110997"/>
                  </a:lnTo>
                  <a:lnTo>
                    <a:pt x="58165" y="119532"/>
                  </a:lnTo>
                  <a:lnTo>
                    <a:pt x="63372" y="121450"/>
                  </a:lnTo>
                  <a:lnTo>
                    <a:pt x="66801" y="121450"/>
                  </a:lnTo>
                  <a:lnTo>
                    <a:pt x="72008" y="119532"/>
                  </a:lnTo>
                  <a:lnTo>
                    <a:pt x="72008" y="110997"/>
                  </a:lnTo>
                  <a:close/>
                </a:path>
                <a:path w="280669" h="123189">
                  <a:moveTo>
                    <a:pt x="72008" y="83057"/>
                  </a:moveTo>
                  <a:lnTo>
                    <a:pt x="56006" y="83057"/>
                  </a:lnTo>
                  <a:lnTo>
                    <a:pt x="56006" y="99682"/>
                  </a:lnTo>
                  <a:lnTo>
                    <a:pt x="52069" y="103631"/>
                  </a:lnTo>
                  <a:lnTo>
                    <a:pt x="48259" y="106565"/>
                  </a:lnTo>
                  <a:lnTo>
                    <a:pt x="44703" y="108483"/>
                  </a:lnTo>
                  <a:lnTo>
                    <a:pt x="41020" y="110388"/>
                  </a:lnTo>
                  <a:lnTo>
                    <a:pt x="37083" y="111353"/>
                  </a:lnTo>
                  <a:lnTo>
                    <a:pt x="57795" y="111353"/>
                  </a:lnTo>
                  <a:lnTo>
                    <a:pt x="58165" y="110997"/>
                  </a:lnTo>
                  <a:lnTo>
                    <a:pt x="72008" y="110997"/>
                  </a:lnTo>
                  <a:lnTo>
                    <a:pt x="72008" y="83057"/>
                  </a:lnTo>
                  <a:close/>
                </a:path>
                <a:path w="280669" h="123189">
                  <a:moveTo>
                    <a:pt x="43687" y="36474"/>
                  </a:moveTo>
                  <a:lnTo>
                    <a:pt x="34036" y="36474"/>
                  </a:lnTo>
                  <a:lnTo>
                    <a:pt x="30606" y="36753"/>
                  </a:lnTo>
                  <a:lnTo>
                    <a:pt x="4302" y="52196"/>
                  </a:lnTo>
                  <a:lnTo>
                    <a:pt x="4571" y="53784"/>
                  </a:lnTo>
                  <a:lnTo>
                    <a:pt x="6984" y="56235"/>
                  </a:lnTo>
                  <a:lnTo>
                    <a:pt x="8255" y="56235"/>
                  </a:lnTo>
                  <a:lnTo>
                    <a:pt x="9397" y="55816"/>
                  </a:lnTo>
                  <a:lnTo>
                    <a:pt x="11049" y="54978"/>
                  </a:lnTo>
                  <a:lnTo>
                    <a:pt x="12572" y="54140"/>
                  </a:lnTo>
                  <a:lnTo>
                    <a:pt x="14665" y="53187"/>
                  </a:lnTo>
                  <a:lnTo>
                    <a:pt x="17018" y="52196"/>
                  </a:lnTo>
                  <a:lnTo>
                    <a:pt x="19303" y="51180"/>
                  </a:lnTo>
                  <a:lnTo>
                    <a:pt x="22097" y="50241"/>
                  </a:lnTo>
                  <a:lnTo>
                    <a:pt x="28447" y="48564"/>
                  </a:lnTo>
                  <a:lnTo>
                    <a:pt x="32003" y="48145"/>
                  </a:lnTo>
                  <a:lnTo>
                    <a:pt x="68041" y="48145"/>
                  </a:lnTo>
                  <a:lnTo>
                    <a:pt x="66928" y="46469"/>
                  </a:lnTo>
                  <a:lnTo>
                    <a:pt x="64262" y="44005"/>
                  </a:lnTo>
                  <a:lnTo>
                    <a:pt x="61468" y="41541"/>
                  </a:lnTo>
                  <a:lnTo>
                    <a:pt x="57912" y="39674"/>
                  </a:lnTo>
                  <a:lnTo>
                    <a:pt x="49021" y="37109"/>
                  </a:lnTo>
                  <a:lnTo>
                    <a:pt x="43687" y="36474"/>
                  </a:lnTo>
                  <a:close/>
                </a:path>
                <a:path w="280669" h="123189">
                  <a:moveTo>
                    <a:pt x="109093" y="37693"/>
                  </a:moveTo>
                  <a:lnTo>
                    <a:pt x="106171" y="37693"/>
                  </a:lnTo>
                  <a:lnTo>
                    <a:pt x="105028" y="37744"/>
                  </a:lnTo>
                  <a:lnTo>
                    <a:pt x="100711" y="39217"/>
                  </a:lnTo>
                  <a:lnTo>
                    <a:pt x="100456" y="39535"/>
                  </a:lnTo>
                  <a:lnTo>
                    <a:pt x="100456" y="119608"/>
                  </a:lnTo>
                  <a:lnTo>
                    <a:pt x="100964" y="120243"/>
                  </a:lnTo>
                  <a:lnTo>
                    <a:pt x="106806" y="121450"/>
                  </a:lnTo>
                  <a:lnTo>
                    <a:pt x="109981" y="121450"/>
                  </a:lnTo>
                  <a:lnTo>
                    <a:pt x="111378" y="121399"/>
                  </a:lnTo>
                  <a:lnTo>
                    <a:pt x="113411" y="121157"/>
                  </a:lnTo>
                  <a:lnTo>
                    <a:pt x="114300" y="120992"/>
                  </a:lnTo>
                  <a:lnTo>
                    <a:pt x="114807" y="120751"/>
                  </a:lnTo>
                  <a:lnTo>
                    <a:pt x="115443" y="120522"/>
                  </a:lnTo>
                  <a:lnTo>
                    <a:pt x="115824" y="120243"/>
                  </a:lnTo>
                  <a:lnTo>
                    <a:pt x="116331" y="119608"/>
                  </a:lnTo>
                  <a:lnTo>
                    <a:pt x="116458" y="63982"/>
                  </a:lnTo>
                  <a:lnTo>
                    <a:pt x="120903" y="59054"/>
                  </a:lnTo>
                  <a:lnTo>
                    <a:pt x="125094" y="55308"/>
                  </a:lnTo>
                  <a:lnTo>
                    <a:pt x="132353" y="50749"/>
                  </a:lnTo>
                  <a:lnTo>
                    <a:pt x="114934" y="50749"/>
                  </a:lnTo>
                  <a:lnTo>
                    <a:pt x="110362" y="37744"/>
                  </a:lnTo>
                  <a:lnTo>
                    <a:pt x="109093" y="37693"/>
                  </a:lnTo>
                  <a:close/>
                </a:path>
                <a:path w="280669" h="123189">
                  <a:moveTo>
                    <a:pt x="171242" y="48933"/>
                  </a:moveTo>
                  <a:lnTo>
                    <a:pt x="144399" y="48933"/>
                  </a:lnTo>
                  <a:lnTo>
                    <a:pt x="147065" y="49453"/>
                  </a:lnTo>
                  <a:lnTo>
                    <a:pt x="151891" y="51536"/>
                  </a:lnTo>
                  <a:lnTo>
                    <a:pt x="160019" y="119608"/>
                  </a:lnTo>
                  <a:lnTo>
                    <a:pt x="160527" y="120243"/>
                  </a:lnTo>
                  <a:lnTo>
                    <a:pt x="160908" y="120522"/>
                  </a:lnTo>
                  <a:lnTo>
                    <a:pt x="161544" y="120751"/>
                  </a:lnTo>
                  <a:lnTo>
                    <a:pt x="162051" y="120992"/>
                  </a:lnTo>
                  <a:lnTo>
                    <a:pt x="162940" y="121157"/>
                  </a:lnTo>
                  <a:lnTo>
                    <a:pt x="164972" y="121399"/>
                  </a:lnTo>
                  <a:lnTo>
                    <a:pt x="166369" y="121450"/>
                  </a:lnTo>
                  <a:lnTo>
                    <a:pt x="169544" y="121450"/>
                  </a:lnTo>
                  <a:lnTo>
                    <a:pt x="170814" y="121399"/>
                  </a:lnTo>
                  <a:lnTo>
                    <a:pt x="172846" y="121157"/>
                  </a:lnTo>
                  <a:lnTo>
                    <a:pt x="173736" y="120992"/>
                  </a:lnTo>
                  <a:lnTo>
                    <a:pt x="174244" y="120751"/>
                  </a:lnTo>
                  <a:lnTo>
                    <a:pt x="174878" y="120522"/>
                  </a:lnTo>
                  <a:lnTo>
                    <a:pt x="175259" y="120243"/>
                  </a:lnTo>
                  <a:lnTo>
                    <a:pt x="175513" y="119926"/>
                  </a:lnTo>
                  <a:lnTo>
                    <a:pt x="175894" y="119608"/>
                  </a:lnTo>
                  <a:lnTo>
                    <a:pt x="175836" y="63982"/>
                  </a:lnTo>
                  <a:lnTo>
                    <a:pt x="171450" y="49187"/>
                  </a:lnTo>
                  <a:lnTo>
                    <a:pt x="171242" y="48933"/>
                  </a:lnTo>
                  <a:close/>
                </a:path>
                <a:path w="280669" h="123189">
                  <a:moveTo>
                    <a:pt x="150368" y="36474"/>
                  </a:moveTo>
                  <a:lnTo>
                    <a:pt x="139572" y="36474"/>
                  </a:lnTo>
                  <a:lnTo>
                    <a:pt x="134619" y="37617"/>
                  </a:lnTo>
                  <a:lnTo>
                    <a:pt x="129640" y="39928"/>
                  </a:lnTo>
                  <a:lnTo>
                    <a:pt x="124840" y="42202"/>
                  </a:lnTo>
                  <a:lnTo>
                    <a:pt x="119887" y="45821"/>
                  </a:lnTo>
                  <a:lnTo>
                    <a:pt x="114934" y="50749"/>
                  </a:lnTo>
                  <a:lnTo>
                    <a:pt x="132353" y="50749"/>
                  </a:lnTo>
                  <a:lnTo>
                    <a:pt x="133222" y="50203"/>
                  </a:lnTo>
                  <a:lnTo>
                    <a:pt x="137159" y="48933"/>
                  </a:lnTo>
                  <a:lnTo>
                    <a:pt x="171242" y="48933"/>
                  </a:lnTo>
                  <a:lnTo>
                    <a:pt x="166624" y="43268"/>
                  </a:lnTo>
                  <a:lnTo>
                    <a:pt x="163321" y="40906"/>
                  </a:lnTo>
                  <a:lnTo>
                    <a:pt x="159384" y="39128"/>
                  </a:lnTo>
                  <a:lnTo>
                    <a:pt x="155320" y="37363"/>
                  </a:lnTo>
                  <a:lnTo>
                    <a:pt x="150368" y="36474"/>
                  </a:lnTo>
                  <a:close/>
                </a:path>
                <a:path w="280669" h="123189">
                  <a:moveTo>
                    <a:pt x="242950" y="36474"/>
                  </a:moveTo>
                  <a:lnTo>
                    <a:pt x="231647" y="36474"/>
                  </a:lnTo>
                  <a:lnTo>
                    <a:pt x="226187" y="37503"/>
                  </a:lnTo>
                  <a:lnTo>
                    <a:pt x="200787" y="67716"/>
                  </a:lnTo>
                  <a:lnTo>
                    <a:pt x="200025" y="73799"/>
                  </a:lnTo>
                  <a:lnTo>
                    <a:pt x="200089" y="86766"/>
                  </a:lnTo>
                  <a:lnTo>
                    <a:pt x="223774" y="121462"/>
                  </a:lnTo>
                  <a:lnTo>
                    <a:pt x="229234" y="122580"/>
                  </a:lnTo>
                  <a:lnTo>
                    <a:pt x="241553" y="122580"/>
                  </a:lnTo>
                  <a:lnTo>
                    <a:pt x="247014" y="121335"/>
                  </a:lnTo>
                  <a:lnTo>
                    <a:pt x="256920" y="116344"/>
                  </a:lnTo>
                  <a:lnTo>
                    <a:pt x="261746" y="112864"/>
                  </a:lnTo>
                  <a:lnTo>
                    <a:pt x="264430" y="110312"/>
                  </a:lnTo>
                  <a:lnTo>
                    <a:pt x="234314" y="110312"/>
                  </a:lnTo>
                  <a:lnTo>
                    <a:pt x="230758" y="109423"/>
                  </a:lnTo>
                  <a:lnTo>
                    <a:pt x="216662" y="82905"/>
                  </a:lnTo>
                  <a:lnTo>
                    <a:pt x="216662" y="75247"/>
                  </a:lnTo>
                  <a:lnTo>
                    <a:pt x="217043" y="71589"/>
                  </a:lnTo>
                  <a:lnTo>
                    <a:pt x="217991" y="67716"/>
                  </a:lnTo>
                  <a:lnTo>
                    <a:pt x="218694" y="64401"/>
                  </a:lnTo>
                  <a:lnTo>
                    <a:pt x="235076" y="48844"/>
                  </a:lnTo>
                  <a:lnTo>
                    <a:pt x="280669" y="48844"/>
                  </a:lnTo>
                  <a:lnTo>
                    <a:pt x="280669" y="48323"/>
                  </a:lnTo>
                  <a:lnTo>
                    <a:pt x="264540" y="48323"/>
                  </a:lnTo>
                  <a:lnTo>
                    <a:pt x="260350" y="44424"/>
                  </a:lnTo>
                  <a:lnTo>
                    <a:pt x="256158" y="41478"/>
                  </a:lnTo>
                  <a:lnTo>
                    <a:pt x="251968" y="39484"/>
                  </a:lnTo>
                  <a:lnTo>
                    <a:pt x="247650" y="37477"/>
                  </a:lnTo>
                  <a:lnTo>
                    <a:pt x="242950" y="36474"/>
                  </a:lnTo>
                  <a:close/>
                </a:path>
                <a:path w="280669" h="123189">
                  <a:moveTo>
                    <a:pt x="280669" y="108394"/>
                  </a:moveTo>
                  <a:lnTo>
                    <a:pt x="266445" y="108394"/>
                  </a:lnTo>
                  <a:lnTo>
                    <a:pt x="266572" y="119621"/>
                  </a:lnTo>
                  <a:lnTo>
                    <a:pt x="267081" y="120319"/>
                  </a:lnTo>
                  <a:lnTo>
                    <a:pt x="267462" y="120599"/>
                  </a:lnTo>
                  <a:lnTo>
                    <a:pt x="268096" y="120802"/>
                  </a:lnTo>
                  <a:lnTo>
                    <a:pt x="268605" y="121005"/>
                  </a:lnTo>
                  <a:lnTo>
                    <a:pt x="269366" y="121157"/>
                  </a:lnTo>
                  <a:lnTo>
                    <a:pt x="271144" y="121399"/>
                  </a:lnTo>
                  <a:lnTo>
                    <a:pt x="272288" y="121450"/>
                  </a:lnTo>
                  <a:lnTo>
                    <a:pt x="274955" y="121450"/>
                  </a:lnTo>
                  <a:lnTo>
                    <a:pt x="280669" y="119621"/>
                  </a:lnTo>
                  <a:lnTo>
                    <a:pt x="280669" y="108394"/>
                  </a:lnTo>
                  <a:close/>
                </a:path>
                <a:path w="280669" h="123189">
                  <a:moveTo>
                    <a:pt x="280669" y="48844"/>
                  </a:moveTo>
                  <a:lnTo>
                    <a:pt x="243586" y="48844"/>
                  </a:lnTo>
                  <a:lnTo>
                    <a:pt x="247903" y="50101"/>
                  </a:lnTo>
                  <a:lnTo>
                    <a:pt x="256031" y="55156"/>
                  </a:lnTo>
                  <a:lnTo>
                    <a:pt x="260222" y="58826"/>
                  </a:lnTo>
                  <a:lnTo>
                    <a:pt x="264540" y="63639"/>
                  </a:lnTo>
                  <a:lnTo>
                    <a:pt x="264540" y="94983"/>
                  </a:lnTo>
                  <a:lnTo>
                    <a:pt x="240664" y="110312"/>
                  </a:lnTo>
                  <a:lnTo>
                    <a:pt x="264430" y="110312"/>
                  </a:lnTo>
                  <a:lnTo>
                    <a:pt x="266445" y="108394"/>
                  </a:lnTo>
                  <a:lnTo>
                    <a:pt x="280669" y="108394"/>
                  </a:lnTo>
                  <a:lnTo>
                    <a:pt x="280669" y="48844"/>
                  </a:lnTo>
                  <a:close/>
                </a:path>
                <a:path w="280669" h="123189">
                  <a:moveTo>
                    <a:pt x="274193" y="0"/>
                  </a:moveTo>
                  <a:lnTo>
                    <a:pt x="271018" y="0"/>
                  </a:lnTo>
                  <a:lnTo>
                    <a:pt x="269747" y="63"/>
                  </a:lnTo>
                  <a:lnTo>
                    <a:pt x="264921" y="1612"/>
                  </a:lnTo>
                  <a:lnTo>
                    <a:pt x="264668" y="1981"/>
                  </a:lnTo>
                  <a:lnTo>
                    <a:pt x="264540" y="2374"/>
                  </a:lnTo>
                  <a:lnTo>
                    <a:pt x="264540" y="48323"/>
                  </a:lnTo>
                  <a:lnTo>
                    <a:pt x="280669" y="48323"/>
                  </a:lnTo>
                  <a:lnTo>
                    <a:pt x="280543" y="1981"/>
                  </a:lnTo>
                  <a:lnTo>
                    <a:pt x="276478" y="215"/>
                  </a:lnTo>
                  <a:lnTo>
                    <a:pt x="275463" y="63"/>
                  </a:lnTo>
                  <a:lnTo>
                    <a:pt x="2741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3074924" y="6266713"/>
              <a:ext cx="683895" cy="123545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944113" y="6480683"/>
              <a:ext cx="530225" cy="152971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3541776" y="6480683"/>
              <a:ext cx="316865" cy="146685"/>
            </a:xfrm>
            <a:custGeom>
              <a:avLst/>
              <a:gdLst/>
              <a:ahLst/>
              <a:cxnLst/>
              <a:rect l="l" t="t" r="r" b="b"/>
              <a:pathLst>
                <a:path w="316864" h="146684">
                  <a:moveTo>
                    <a:pt x="63500" y="8623"/>
                  </a:moveTo>
                  <a:lnTo>
                    <a:pt x="4699" y="8623"/>
                  </a:lnTo>
                  <a:lnTo>
                    <a:pt x="3301" y="9067"/>
                  </a:lnTo>
                  <a:lnTo>
                    <a:pt x="2032" y="9969"/>
                  </a:lnTo>
                  <a:lnTo>
                    <a:pt x="635" y="10871"/>
                  </a:lnTo>
                  <a:lnTo>
                    <a:pt x="0" y="12458"/>
                  </a:lnTo>
                  <a:lnTo>
                    <a:pt x="126" y="119824"/>
                  </a:lnTo>
                  <a:lnTo>
                    <a:pt x="635" y="120573"/>
                  </a:lnTo>
                  <a:lnTo>
                    <a:pt x="6858" y="121805"/>
                  </a:lnTo>
                  <a:lnTo>
                    <a:pt x="10033" y="121805"/>
                  </a:lnTo>
                  <a:lnTo>
                    <a:pt x="16763" y="72097"/>
                  </a:lnTo>
                  <a:lnTo>
                    <a:pt x="60960" y="72097"/>
                  </a:lnTo>
                  <a:lnTo>
                    <a:pt x="61340" y="71958"/>
                  </a:lnTo>
                  <a:lnTo>
                    <a:pt x="61722" y="71704"/>
                  </a:lnTo>
                  <a:lnTo>
                    <a:pt x="62229" y="71437"/>
                  </a:lnTo>
                  <a:lnTo>
                    <a:pt x="62611" y="71056"/>
                  </a:lnTo>
                  <a:lnTo>
                    <a:pt x="62864" y="70573"/>
                  </a:lnTo>
                  <a:lnTo>
                    <a:pt x="63246" y="70078"/>
                  </a:lnTo>
                  <a:lnTo>
                    <a:pt x="63500" y="69443"/>
                  </a:lnTo>
                  <a:lnTo>
                    <a:pt x="63753" y="67868"/>
                  </a:lnTo>
                  <a:lnTo>
                    <a:pt x="63753" y="63601"/>
                  </a:lnTo>
                  <a:lnTo>
                    <a:pt x="63500" y="62039"/>
                  </a:lnTo>
                  <a:lnTo>
                    <a:pt x="63246" y="61417"/>
                  </a:lnTo>
                  <a:lnTo>
                    <a:pt x="62864" y="60947"/>
                  </a:lnTo>
                  <a:lnTo>
                    <a:pt x="62611" y="60490"/>
                  </a:lnTo>
                  <a:lnTo>
                    <a:pt x="62229" y="60147"/>
                  </a:lnTo>
                  <a:lnTo>
                    <a:pt x="61722" y="59943"/>
                  </a:lnTo>
                  <a:lnTo>
                    <a:pt x="61340" y="59740"/>
                  </a:lnTo>
                  <a:lnTo>
                    <a:pt x="60960" y="59639"/>
                  </a:lnTo>
                  <a:lnTo>
                    <a:pt x="16763" y="59639"/>
                  </a:lnTo>
                  <a:lnTo>
                    <a:pt x="16763" y="21335"/>
                  </a:lnTo>
                  <a:lnTo>
                    <a:pt x="63500" y="21335"/>
                  </a:lnTo>
                  <a:lnTo>
                    <a:pt x="63881" y="21221"/>
                  </a:lnTo>
                  <a:lnTo>
                    <a:pt x="64262" y="20980"/>
                  </a:lnTo>
                  <a:lnTo>
                    <a:pt x="64770" y="20751"/>
                  </a:lnTo>
                  <a:lnTo>
                    <a:pt x="65150" y="20396"/>
                  </a:lnTo>
                  <a:lnTo>
                    <a:pt x="65404" y="19900"/>
                  </a:lnTo>
                  <a:lnTo>
                    <a:pt x="65786" y="19405"/>
                  </a:lnTo>
                  <a:lnTo>
                    <a:pt x="66039" y="18757"/>
                  </a:lnTo>
                  <a:lnTo>
                    <a:pt x="66294" y="17132"/>
                  </a:lnTo>
                  <a:lnTo>
                    <a:pt x="66213" y="12458"/>
                  </a:lnTo>
                  <a:lnTo>
                    <a:pt x="66039" y="11302"/>
                  </a:lnTo>
                  <a:lnTo>
                    <a:pt x="65786" y="10629"/>
                  </a:lnTo>
                  <a:lnTo>
                    <a:pt x="65404" y="10109"/>
                  </a:lnTo>
                  <a:lnTo>
                    <a:pt x="65150" y="9575"/>
                  </a:lnTo>
                  <a:lnTo>
                    <a:pt x="64770" y="9207"/>
                  </a:lnTo>
                  <a:lnTo>
                    <a:pt x="64262" y="8966"/>
                  </a:lnTo>
                  <a:lnTo>
                    <a:pt x="63881" y="8737"/>
                  </a:lnTo>
                  <a:lnTo>
                    <a:pt x="63500" y="8623"/>
                  </a:lnTo>
                  <a:close/>
                </a:path>
                <a:path w="316864" h="146684">
                  <a:moveTo>
                    <a:pt x="132714" y="36829"/>
                  </a:moveTo>
                  <a:lnTo>
                    <a:pt x="119379" y="36829"/>
                  </a:lnTo>
                  <a:lnTo>
                    <a:pt x="113664" y="37833"/>
                  </a:lnTo>
                  <a:lnTo>
                    <a:pt x="84709" y="67487"/>
                  </a:lnTo>
                  <a:lnTo>
                    <a:pt x="83693" y="73545"/>
                  </a:lnTo>
                  <a:lnTo>
                    <a:pt x="83693" y="87363"/>
                  </a:lnTo>
                  <a:lnTo>
                    <a:pt x="114046" y="122034"/>
                  </a:lnTo>
                  <a:lnTo>
                    <a:pt x="120396" y="122935"/>
                  </a:lnTo>
                  <a:lnTo>
                    <a:pt x="131825" y="122935"/>
                  </a:lnTo>
                  <a:lnTo>
                    <a:pt x="159385" y="116217"/>
                  </a:lnTo>
                  <a:lnTo>
                    <a:pt x="159765" y="115887"/>
                  </a:lnTo>
                  <a:lnTo>
                    <a:pt x="159893" y="115544"/>
                  </a:lnTo>
                  <a:lnTo>
                    <a:pt x="160400" y="114795"/>
                  </a:lnTo>
                  <a:lnTo>
                    <a:pt x="160400" y="114363"/>
                  </a:lnTo>
                  <a:lnTo>
                    <a:pt x="160654" y="113436"/>
                  </a:lnTo>
                  <a:lnTo>
                    <a:pt x="160654" y="112877"/>
                  </a:lnTo>
                  <a:lnTo>
                    <a:pt x="160782" y="112331"/>
                  </a:lnTo>
                  <a:lnTo>
                    <a:pt x="160782" y="111277"/>
                  </a:lnTo>
                  <a:lnTo>
                    <a:pt x="123825" y="111277"/>
                  </a:lnTo>
                  <a:lnTo>
                    <a:pt x="119379" y="110604"/>
                  </a:lnTo>
                  <a:lnTo>
                    <a:pt x="100457" y="82803"/>
                  </a:lnTo>
                  <a:lnTo>
                    <a:pt x="159893" y="82803"/>
                  </a:lnTo>
                  <a:lnTo>
                    <a:pt x="161289" y="82321"/>
                  </a:lnTo>
                  <a:lnTo>
                    <a:pt x="163829" y="80403"/>
                  </a:lnTo>
                  <a:lnTo>
                    <a:pt x="164464" y="78803"/>
                  </a:lnTo>
                  <a:lnTo>
                    <a:pt x="164464" y="72262"/>
                  </a:lnTo>
                  <a:lnTo>
                    <a:pt x="100457" y="72262"/>
                  </a:lnTo>
                  <a:lnTo>
                    <a:pt x="100584" y="69075"/>
                  </a:lnTo>
                  <a:lnTo>
                    <a:pt x="121031" y="48069"/>
                  </a:lnTo>
                  <a:lnTo>
                    <a:pt x="155727" y="48069"/>
                  </a:lnTo>
                  <a:lnTo>
                    <a:pt x="152273" y="44424"/>
                  </a:lnTo>
                  <a:lnTo>
                    <a:pt x="148336" y="41770"/>
                  </a:lnTo>
                  <a:lnTo>
                    <a:pt x="138684" y="37820"/>
                  </a:lnTo>
                  <a:lnTo>
                    <a:pt x="132714" y="36829"/>
                  </a:lnTo>
                  <a:close/>
                </a:path>
                <a:path w="316864" h="146684">
                  <a:moveTo>
                    <a:pt x="158623" y="105346"/>
                  </a:moveTo>
                  <a:lnTo>
                    <a:pt x="157352" y="105346"/>
                  </a:lnTo>
                  <a:lnTo>
                    <a:pt x="156210" y="105651"/>
                  </a:lnTo>
                  <a:lnTo>
                    <a:pt x="153162" y="106870"/>
                  </a:lnTo>
                  <a:lnTo>
                    <a:pt x="151129" y="107556"/>
                  </a:lnTo>
                  <a:lnTo>
                    <a:pt x="148716" y="108305"/>
                  </a:lnTo>
                  <a:lnTo>
                    <a:pt x="146431" y="109067"/>
                  </a:lnTo>
                  <a:lnTo>
                    <a:pt x="143510" y="109753"/>
                  </a:lnTo>
                  <a:lnTo>
                    <a:pt x="137033" y="110972"/>
                  </a:lnTo>
                  <a:lnTo>
                    <a:pt x="133350" y="111277"/>
                  </a:lnTo>
                  <a:lnTo>
                    <a:pt x="160782" y="111277"/>
                  </a:lnTo>
                  <a:lnTo>
                    <a:pt x="160661" y="108305"/>
                  </a:lnTo>
                  <a:lnTo>
                    <a:pt x="160527" y="107543"/>
                  </a:lnTo>
                  <a:lnTo>
                    <a:pt x="160400" y="106972"/>
                  </a:lnTo>
                  <a:lnTo>
                    <a:pt x="160147" y="106565"/>
                  </a:lnTo>
                  <a:lnTo>
                    <a:pt x="160020" y="106159"/>
                  </a:lnTo>
                  <a:lnTo>
                    <a:pt x="159765" y="105854"/>
                  </a:lnTo>
                  <a:lnTo>
                    <a:pt x="159003" y="105448"/>
                  </a:lnTo>
                  <a:lnTo>
                    <a:pt x="158623" y="105346"/>
                  </a:lnTo>
                  <a:close/>
                </a:path>
                <a:path w="316864" h="146684">
                  <a:moveTo>
                    <a:pt x="155727" y="48069"/>
                  </a:moveTo>
                  <a:lnTo>
                    <a:pt x="132841" y="48069"/>
                  </a:lnTo>
                  <a:lnTo>
                    <a:pt x="138684" y="50215"/>
                  </a:lnTo>
                  <a:lnTo>
                    <a:pt x="146558" y="58800"/>
                  </a:lnTo>
                  <a:lnTo>
                    <a:pt x="148234" y="64007"/>
                  </a:lnTo>
                  <a:lnTo>
                    <a:pt x="148336" y="72262"/>
                  </a:lnTo>
                  <a:lnTo>
                    <a:pt x="164464" y="72262"/>
                  </a:lnTo>
                  <a:lnTo>
                    <a:pt x="164464" y="68808"/>
                  </a:lnTo>
                  <a:lnTo>
                    <a:pt x="163702" y="64007"/>
                  </a:lnTo>
                  <a:lnTo>
                    <a:pt x="162306" y="59512"/>
                  </a:lnTo>
                  <a:lnTo>
                    <a:pt x="160782" y="55016"/>
                  </a:lnTo>
                  <a:lnTo>
                    <a:pt x="158496" y="51092"/>
                  </a:lnTo>
                  <a:lnTo>
                    <a:pt x="155727" y="48069"/>
                  </a:lnTo>
                  <a:close/>
                </a:path>
                <a:path w="316864" h="146684">
                  <a:moveTo>
                    <a:pt x="222327" y="109524"/>
                  </a:moveTo>
                  <a:lnTo>
                    <a:pt x="202946" y="109524"/>
                  </a:lnTo>
                  <a:lnTo>
                    <a:pt x="205486" y="111912"/>
                  </a:lnTo>
                  <a:lnTo>
                    <a:pt x="228853" y="122935"/>
                  </a:lnTo>
                  <a:lnTo>
                    <a:pt x="237744" y="122935"/>
                  </a:lnTo>
                  <a:lnTo>
                    <a:pt x="243077" y="121919"/>
                  </a:lnTo>
                  <a:lnTo>
                    <a:pt x="252475" y="117855"/>
                  </a:lnTo>
                  <a:lnTo>
                    <a:pt x="256412" y="114934"/>
                  </a:lnTo>
                  <a:lnTo>
                    <a:pt x="260019" y="110578"/>
                  </a:lnTo>
                  <a:lnTo>
                    <a:pt x="225806" y="110578"/>
                  </a:lnTo>
                  <a:lnTo>
                    <a:pt x="222327" y="109524"/>
                  </a:lnTo>
                  <a:close/>
                </a:path>
                <a:path w="316864" h="146684">
                  <a:moveTo>
                    <a:pt x="198247" y="0"/>
                  </a:moveTo>
                  <a:lnTo>
                    <a:pt x="195072" y="0"/>
                  </a:lnTo>
                  <a:lnTo>
                    <a:pt x="193801" y="63"/>
                  </a:lnTo>
                  <a:lnTo>
                    <a:pt x="188722" y="1917"/>
                  </a:lnTo>
                  <a:lnTo>
                    <a:pt x="188722" y="119976"/>
                  </a:lnTo>
                  <a:lnTo>
                    <a:pt x="188975" y="120332"/>
                  </a:lnTo>
                  <a:lnTo>
                    <a:pt x="189102" y="120675"/>
                  </a:lnTo>
                  <a:lnTo>
                    <a:pt x="189484" y="120954"/>
                  </a:lnTo>
                  <a:lnTo>
                    <a:pt x="190753" y="121361"/>
                  </a:lnTo>
                  <a:lnTo>
                    <a:pt x="191388" y="121513"/>
                  </a:lnTo>
                  <a:lnTo>
                    <a:pt x="192404" y="121627"/>
                  </a:lnTo>
                  <a:lnTo>
                    <a:pt x="193294" y="121754"/>
                  </a:lnTo>
                  <a:lnTo>
                    <a:pt x="194437" y="121805"/>
                  </a:lnTo>
                  <a:lnTo>
                    <a:pt x="197103" y="121805"/>
                  </a:lnTo>
                  <a:lnTo>
                    <a:pt x="202946" y="109524"/>
                  </a:lnTo>
                  <a:lnTo>
                    <a:pt x="222327" y="109524"/>
                  </a:lnTo>
                  <a:lnTo>
                    <a:pt x="221614" y="109308"/>
                  </a:lnTo>
                  <a:lnTo>
                    <a:pt x="213487" y="104266"/>
                  </a:lnTo>
                  <a:lnTo>
                    <a:pt x="209169" y="100596"/>
                  </a:lnTo>
                  <a:lnTo>
                    <a:pt x="204724" y="95770"/>
                  </a:lnTo>
                  <a:lnTo>
                    <a:pt x="204724" y="64515"/>
                  </a:lnTo>
                  <a:lnTo>
                    <a:pt x="225654" y="49720"/>
                  </a:lnTo>
                  <a:lnTo>
                    <a:pt x="204724" y="49720"/>
                  </a:lnTo>
                  <a:lnTo>
                    <a:pt x="204597" y="1917"/>
                  </a:lnTo>
                  <a:lnTo>
                    <a:pt x="204088" y="1219"/>
                  </a:lnTo>
                  <a:lnTo>
                    <a:pt x="203708" y="927"/>
                  </a:lnTo>
                  <a:lnTo>
                    <a:pt x="203073" y="698"/>
                  </a:lnTo>
                  <a:lnTo>
                    <a:pt x="202564" y="469"/>
                  </a:lnTo>
                  <a:lnTo>
                    <a:pt x="201675" y="292"/>
                  </a:lnTo>
                  <a:lnTo>
                    <a:pt x="199644" y="63"/>
                  </a:lnTo>
                  <a:lnTo>
                    <a:pt x="198247" y="0"/>
                  </a:lnTo>
                  <a:close/>
                </a:path>
                <a:path w="316864" h="146684">
                  <a:moveTo>
                    <a:pt x="261145" y="49199"/>
                  </a:moveTo>
                  <a:lnTo>
                    <a:pt x="235076" y="49199"/>
                  </a:lnTo>
                  <a:lnTo>
                    <a:pt x="238506" y="50076"/>
                  </a:lnTo>
                  <a:lnTo>
                    <a:pt x="244094" y="53619"/>
                  </a:lnTo>
                  <a:lnTo>
                    <a:pt x="252729" y="76530"/>
                  </a:lnTo>
                  <a:lnTo>
                    <a:pt x="252729" y="84200"/>
                  </a:lnTo>
                  <a:lnTo>
                    <a:pt x="252349" y="87807"/>
                  </a:lnTo>
                  <a:lnTo>
                    <a:pt x="251373" y="91782"/>
                  </a:lnTo>
                  <a:lnTo>
                    <a:pt x="250698" y="94945"/>
                  </a:lnTo>
                  <a:lnTo>
                    <a:pt x="249427" y="98170"/>
                  </a:lnTo>
                  <a:lnTo>
                    <a:pt x="247523" y="101041"/>
                  </a:lnTo>
                  <a:lnTo>
                    <a:pt x="245745" y="103911"/>
                  </a:lnTo>
                  <a:lnTo>
                    <a:pt x="243459" y="106222"/>
                  </a:lnTo>
                  <a:lnTo>
                    <a:pt x="237616" y="109702"/>
                  </a:lnTo>
                  <a:lnTo>
                    <a:pt x="234187" y="110578"/>
                  </a:lnTo>
                  <a:lnTo>
                    <a:pt x="260019" y="110578"/>
                  </a:lnTo>
                  <a:lnTo>
                    <a:pt x="262763" y="107264"/>
                  </a:lnTo>
                  <a:lnTo>
                    <a:pt x="265302" y="102641"/>
                  </a:lnTo>
                  <a:lnTo>
                    <a:pt x="268604" y="91782"/>
                  </a:lnTo>
                  <a:lnTo>
                    <a:pt x="269366" y="85674"/>
                  </a:lnTo>
                  <a:lnTo>
                    <a:pt x="269302" y="72643"/>
                  </a:lnTo>
                  <a:lnTo>
                    <a:pt x="268732" y="67792"/>
                  </a:lnTo>
                  <a:lnTo>
                    <a:pt x="266191" y="57581"/>
                  </a:lnTo>
                  <a:lnTo>
                    <a:pt x="264033" y="53124"/>
                  </a:lnTo>
                  <a:lnTo>
                    <a:pt x="261145" y="49199"/>
                  </a:lnTo>
                  <a:close/>
                </a:path>
                <a:path w="316864" h="146684">
                  <a:moveTo>
                    <a:pt x="240284" y="36829"/>
                  </a:moveTo>
                  <a:lnTo>
                    <a:pt x="231266" y="36829"/>
                  </a:lnTo>
                  <a:lnTo>
                    <a:pt x="228853" y="37058"/>
                  </a:lnTo>
                  <a:lnTo>
                    <a:pt x="212344" y="43713"/>
                  </a:lnTo>
                  <a:lnTo>
                    <a:pt x="209803" y="45338"/>
                  </a:lnTo>
                  <a:lnTo>
                    <a:pt x="207390" y="47332"/>
                  </a:lnTo>
                  <a:lnTo>
                    <a:pt x="204724" y="49720"/>
                  </a:lnTo>
                  <a:lnTo>
                    <a:pt x="225654" y="49720"/>
                  </a:lnTo>
                  <a:lnTo>
                    <a:pt x="226695" y="49453"/>
                  </a:lnTo>
                  <a:lnTo>
                    <a:pt x="228726" y="49199"/>
                  </a:lnTo>
                  <a:lnTo>
                    <a:pt x="261145" y="49199"/>
                  </a:lnTo>
                  <a:lnTo>
                    <a:pt x="258445" y="45529"/>
                  </a:lnTo>
                  <a:lnTo>
                    <a:pt x="254762" y="42494"/>
                  </a:lnTo>
                  <a:lnTo>
                    <a:pt x="250189" y="40233"/>
                  </a:lnTo>
                  <a:lnTo>
                    <a:pt x="245745" y="37960"/>
                  </a:lnTo>
                  <a:lnTo>
                    <a:pt x="240284" y="36829"/>
                  </a:lnTo>
                  <a:close/>
                </a:path>
                <a:path w="316864" h="146684">
                  <a:moveTo>
                    <a:pt x="308990" y="101777"/>
                  </a:moveTo>
                  <a:lnTo>
                    <a:pt x="305688" y="101777"/>
                  </a:lnTo>
                  <a:lnTo>
                    <a:pt x="304164" y="101866"/>
                  </a:lnTo>
                  <a:lnTo>
                    <a:pt x="298450" y="105092"/>
                  </a:lnTo>
                  <a:lnTo>
                    <a:pt x="298069" y="106019"/>
                  </a:lnTo>
                  <a:lnTo>
                    <a:pt x="297814" y="107264"/>
                  </a:lnTo>
                  <a:lnTo>
                    <a:pt x="297814" y="119976"/>
                  </a:lnTo>
                  <a:lnTo>
                    <a:pt x="284607" y="144386"/>
                  </a:lnTo>
                  <a:lnTo>
                    <a:pt x="284498" y="144843"/>
                  </a:lnTo>
                  <a:lnTo>
                    <a:pt x="284607" y="145135"/>
                  </a:lnTo>
                  <a:lnTo>
                    <a:pt x="284734" y="145770"/>
                  </a:lnTo>
                  <a:lnTo>
                    <a:pt x="285114" y="145973"/>
                  </a:lnTo>
                  <a:lnTo>
                    <a:pt x="285369" y="146164"/>
                  </a:lnTo>
                  <a:lnTo>
                    <a:pt x="286003" y="146316"/>
                  </a:lnTo>
                  <a:lnTo>
                    <a:pt x="287400" y="146494"/>
                  </a:lnTo>
                  <a:lnTo>
                    <a:pt x="288416" y="146532"/>
                  </a:lnTo>
                  <a:lnTo>
                    <a:pt x="290702" y="146532"/>
                  </a:lnTo>
                  <a:lnTo>
                    <a:pt x="291719" y="146494"/>
                  </a:lnTo>
                  <a:lnTo>
                    <a:pt x="293370" y="146316"/>
                  </a:lnTo>
                  <a:lnTo>
                    <a:pt x="294132" y="146151"/>
                  </a:lnTo>
                  <a:lnTo>
                    <a:pt x="294639" y="145922"/>
                  </a:lnTo>
                  <a:lnTo>
                    <a:pt x="295275" y="145694"/>
                  </a:lnTo>
                  <a:lnTo>
                    <a:pt x="311785" y="124713"/>
                  </a:lnTo>
                  <a:lnTo>
                    <a:pt x="312800" y="123329"/>
                  </a:lnTo>
                  <a:lnTo>
                    <a:pt x="316611" y="110629"/>
                  </a:lnTo>
                  <a:lnTo>
                    <a:pt x="316611" y="107264"/>
                  </a:lnTo>
                  <a:lnTo>
                    <a:pt x="310388" y="101866"/>
                  </a:lnTo>
                  <a:lnTo>
                    <a:pt x="308990" y="1017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" name="object 6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3074923" y="5839993"/>
            <a:ext cx="683895" cy="12354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3825747" y="5847575"/>
            <a:ext cx="385063" cy="115963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278503" y="5839993"/>
            <a:ext cx="755396" cy="12354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5100954" y="5840603"/>
            <a:ext cx="573405" cy="122935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5753608" y="5847575"/>
            <a:ext cx="472225" cy="139560"/>
          </a:xfrm>
          <a:prstGeom prst="rect">
            <a:avLst/>
          </a:prstGeom>
        </p:spPr>
      </p:pic>
      <p:sp>
        <p:nvSpPr>
          <p:cNvPr id="70" name="object 70"/>
          <p:cNvSpPr/>
          <p:nvPr/>
        </p:nvSpPr>
        <p:spPr>
          <a:xfrm>
            <a:off x="6295516" y="5840958"/>
            <a:ext cx="280670" cy="123189"/>
          </a:xfrm>
          <a:custGeom>
            <a:avLst/>
            <a:gdLst/>
            <a:ahLst/>
            <a:cxnLst/>
            <a:rect l="l" t="t" r="r" b="b"/>
            <a:pathLst>
              <a:path w="280670" h="123189">
                <a:moveTo>
                  <a:pt x="68041" y="48145"/>
                </a:moveTo>
                <a:lnTo>
                  <a:pt x="39624" y="48145"/>
                </a:lnTo>
                <a:lnTo>
                  <a:pt x="42799" y="48539"/>
                </a:lnTo>
                <a:lnTo>
                  <a:pt x="47879" y="50101"/>
                </a:lnTo>
                <a:lnTo>
                  <a:pt x="49911" y="51257"/>
                </a:lnTo>
                <a:lnTo>
                  <a:pt x="51435" y="52806"/>
                </a:lnTo>
                <a:lnTo>
                  <a:pt x="53108" y="54381"/>
                </a:lnTo>
                <a:lnTo>
                  <a:pt x="54229" y="56273"/>
                </a:lnTo>
                <a:lnTo>
                  <a:pt x="54991" y="58585"/>
                </a:lnTo>
                <a:lnTo>
                  <a:pt x="55625" y="60909"/>
                </a:lnTo>
                <a:lnTo>
                  <a:pt x="56007" y="63576"/>
                </a:lnTo>
                <a:lnTo>
                  <a:pt x="56007" y="72694"/>
                </a:lnTo>
                <a:lnTo>
                  <a:pt x="37084" y="72694"/>
                </a:lnTo>
                <a:lnTo>
                  <a:pt x="30987" y="73228"/>
                </a:lnTo>
                <a:lnTo>
                  <a:pt x="20066" y="75374"/>
                </a:lnTo>
                <a:lnTo>
                  <a:pt x="15367" y="76987"/>
                </a:lnTo>
                <a:lnTo>
                  <a:pt x="11684" y="79133"/>
                </a:lnTo>
                <a:lnTo>
                  <a:pt x="7874" y="81279"/>
                </a:lnTo>
                <a:lnTo>
                  <a:pt x="4953" y="83985"/>
                </a:lnTo>
                <a:lnTo>
                  <a:pt x="2921" y="87236"/>
                </a:lnTo>
                <a:lnTo>
                  <a:pt x="1016" y="90487"/>
                </a:lnTo>
                <a:lnTo>
                  <a:pt x="0" y="94310"/>
                </a:lnTo>
                <a:lnTo>
                  <a:pt x="0" y="102501"/>
                </a:lnTo>
                <a:lnTo>
                  <a:pt x="635" y="105867"/>
                </a:lnTo>
                <a:lnTo>
                  <a:pt x="2159" y="108826"/>
                </a:lnTo>
                <a:lnTo>
                  <a:pt x="3556" y="111785"/>
                </a:lnTo>
                <a:lnTo>
                  <a:pt x="17907" y="120967"/>
                </a:lnTo>
                <a:lnTo>
                  <a:pt x="21590" y="122047"/>
                </a:lnTo>
                <a:lnTo>
                  <a:pt x="25781" y="122580"/>
                </a:lnTo>
                <a:lnTo>
                  <a:pt x="35687" y="122580"/>
                </a:lnTo>
                <a:lnTo>
                  <a:pt x="40640" y="121564"/>
                </a:lnTo>
                <a:lnTo>
                  <a:pt x="50037" y="117500"/>
                </a:lnTo>
                <a:lnTo>
                  <a:pt x="54356" y="114655"/>
                </a:lnTo>
                <a:lnTo>
                  <a:pt x="57795" y="111353"/>
                </a:lnTo>
                <a:lnTo>
                  <a:pt x="27686" y="111353"/>
                </a:lnTo>
                <a:lnTo>
                  <a:pt x="23622" y="110147"/>
                </a:lnTo>
                <a:lnTo>
                  <a:pt x="20828" y="107734"/>
                </a:lnTo>
                <a:lnTo>
                  <a:pt x="17907" y="105333"/>
                </a:lnTo>
                <a:lnTo>
                  <a:pt x="16383" y="102095"/>
                </a:lnTo>
                <a:lnTo>
                  <a:pt x="16383" y="95656"/>
                </a:lnTo>
                <a:lnTo>
                  <a:pt x="16891" y="93548"/>
                </a:lnTo>
                <a:lnTo>
                  <a:pt x="18923" y="89890"/>
                </a:lnTo>
                <a:lnTo>
                  <a:pt x="20574" y="88328"/>
                </a:lnTo>
                <a:lnTo>
                  <a:pt x="22733" y="87020"/>
                </a:lnTo>
                <a:lnTo>
                  <a:pt x="24765" y="85712"/>
                </a:lnTo>
                <a:lnTo>
                  <a:pt x="27559" y="84721"/>
                </a:lnTo>
                <a:lnTo>
                  <a:pt x="34036" y="83388"/>
                </a:lnTo>
                <a:lnTo>
                  <a:pt x="37846" y="83057"/>
                </a:lnTo>
                <a:lnTo>
                  <a:pt x="72009" y="83057"/>
                </a:lnTo>
                <a:lnTo>
                  <a:pt x="71978" y="60909"/>
                </a:lnTo>
                <a:lnTo>
                  <a:pt x="71374" y="56845"/>
                </a:lnTo>
                <a:lnTo>
                  <a:pt x="69984" y="52806"/>
                </a:lnTo>
                <a:lnTo>
                  <a:pt x="68961" y="49529"/>
                </a:lnTo>
                <a:lnTo>
                  <a:pt x="68041" y="48145"/>
                </a:lnTo>
                <a:close/>
              </a:path>
              <a:path w="280670" h="123189">
                <a:moveTo>
                  <a:pt x="72009" y="110997"/>
                </a:moveTo>
                <a:lnTo>
                  <a:pt x="58166" y="110997"/>
                </a:lnTo>
                <a:lnTo>
                  <a:pt x="58166" y="119532"/>
                </a:lnTo>
                <a:lnTo>
                  <a:pt x="63373" y="121450"/>
                </a:lnTo>
                <a:lnTo>
                  <a:pt x="66802" y="121450"/>
                </a:lnTo>
                <a:lnTo>
                  <a:pt x="72009" y="119532"/>
                </a:lnTo>
                <a:lnTo>
                  <a:pt x="72009" y="110997"/>
                </a:lnTo>
                <a:close/>
              </a:path>
              <a:path w="280670" h="123189">
                <a:moveTo>
                  <a:pt x="72009" y="83057"/>
                </a:moveTo>
                <a:lnTo>
                  <a:pt x="56007" y="83057"/>
                </a:lnTo>
                <a:lnTo>
                  <a:pt x="56007" y="99682"/>
                </a:lnTo>
                <a:lnTo>
                  <a:pt x="52070" y="103631"/>
                </a:lnTo>
                <a:lnTo>
                  <a:pt x="48260" y="106565"/>
                </a:lnTo>
                <a:lnTo>
                  <a:pt x="44704" y="108483"/>
                </a:lnTo>
                <a:lnTo>
                  <a:pt x="41021" y="110388"/>
                </a:lnTo>
                <a:lnTo>
                  <a:pt x="37084" y="111353"/>
                </a:lnTo>
                <a:lnTo>
                  <a:pt x="57795" y="111353"/>
                </a:lnTo>
                <a:lnTo>
                  <a:pt x="58166" y="110997"/>
                </a:lnTo>
                <a:lnTo>
                  <a:pt x="72009" y="110997"/>
                </a:lnTo>
                <a:lnTo>
                  <a:pt x="72009" y="83057"/>
                </a:lnTo>
                <a:close/>
              </a:path>
              <a:path w="280670" h="123189">
                <a:moveTo>
                  <a:pt x="43687" y="36474"/>
                </a:moveTo>
                <a:lnTo>
                  <a:pt x="34036" y="36474"/>
                </a:lnTo>
                <a:lnTo>
                  <a:pt x="30607" y="36753"/>
                </a:lnTo>
                <a:lnTo>
                  <a:pt x="4302" y="52196"/>
                </a:lnTo>
                <a:lnTo>
                  <a:pt x="4572" y="53784"/>
                </a:lnTo>
                <a:lnTo>
                  <a:pt x="6985" y="56235"/>
                </a:lnTo>
                <a:lnTo>
                  <a:pt x="8255" y="56235"/>
                </a:lnTo>
                <a:lnTo>
                  <a:pt x="9398" y="55816"/>
                </a:lnTo>
                <a:lnTo>
                  <a:pt x="11049" y="54978"/>
                </a:lnTo>
                <a:lnTo>
                  <a:pt x="12573" y="54140"/>
                </a:lnTo>
                <a:lnTo>
                  <a:pt x="14665" y="53187"/>
                </a:lnTo>
                <a:lnTo>
                  <a:pt x="17018" y="52196"/>
                </a:lnTo>
                <a:lnTo>
                  <a:pt x="19304" y="51180"/>
                </a:lnTo>
                <a:lnTo>
                  <a:pt x="22098" y="50241"/>
                </a:lnTo>
                <a:lnTo>
                  <a:pt x="28448" y="48564"/>
                </a:lnTo>
                <a:lnTo>
                  <a:pt x="32004" y="48145"/>
                </a:lnTo>
                <a:lnTo>
                  <a:pt x="68041" y="48145"/>
                </a:lnTo>
                <a:lnTo>
                  <a:pt x="66929" y="46469"/>
                </a:lnTo>
                <a:lnTo>
                  <a:pt x="64262" y="44005"/>
                </a:lnTo>
                <a:lnTo>
                  <a:pt x="61468" y="41541"/>
                </a:lnTo>
                <a:lnTo>
                  <a:pt x="57912" y="39674"/>
                </a:lnTo>
                <a:lnTo>
                  <a:pt x="49022" y="37109"/>
                </a:lnTo>
                <a:lnTo>
                  <a:pt x="43687" y="36474"/>
                </a:lnTo>
                <a:close/>
              </a:path>
              <a:path w="280670" h="123189">
                <a:moveTo>
                  <a:pt x="109093" y="37693"/>
                </a:moveTo>
                <a:lnTo>
                  <a:pt x="106172" y="37693"/>
                </a:lnTo>
                <a:lnTo>
                  <a:pt x="105029" y="37744"/>
                </a:lnTo>
                <a:lnTo>
                  <a:pt x="100711" y="39217"/>
                </a:lnTo>
                <a:lnTo>
                  <a:pt x="100457" y="39535"/>
                </a:lnTo>
                <a:lnTo>
                  <a:pt x="100457" y="119608"/>
                </a:lnTo>
                <a:lnTo>
                  <a:pt x="100965" y="120243"/>
                </a:lnTo>
                <a:lnTo>
                  <a:pt x="106807" y="121450"/>
                </a:lnTo>
                <a:lnTo>
                  <a:pt x="109982" y="121450"/>
                </a:lnTo>
                <a:lnTo>
                  <a:pt x="111379" y="121399"/>
                </a:lnTo>
                <a:lnTo>
                  <a:pt x="113411" y="121157"/>
                </a:lnTo>
                <a:lnTo>
                  <a:pt x="114300" y="120992"/>
                </a:lnTo>
                <a:lnTo>
                  <a:pt x="114808" y="120751"/>
                </a:lnTo>
                <a:lnTo>
                  <a:pt x="115443" y="120522"/>
                </a:lnTo>
                <a:lnTo>
                  <a:pt x="115824" y="120243"/>
                </a:lnTo>
                <a:lnTo>
                  <a:pt x="116332" y="119608"/>
                </a:lnTo>
                <a:lnTo>
                  <a:pt x="116459" y="63982"/>
                </a:lnTo>
                <a:lnTo>
                  <a:pt x="120904" y="59054"/>
                </a:lnTo>
                <a:lnTo>
                  <a:pt x="125095" y="55308"/>
                </a:lnTo>
                <a:lnTo>
                  <a:pt x="132353" y="50749"/>
                </a:lnTo>
                <a:lnTo>
                  <a:pt x="114935" y="50749"/>
                </a:lnTo>
                <a:lnTo>
                  <a:pt x="110362" y="37744"/>
                </a:lnTo>
                <a:lnTo>
                  <a:pt x="109093" y="37693"/>
                </a:lnTo>
                <a:close/>
              </a:path>
              <a:path w="280670" h="123189">
                <a:moveTo>
                  <a:pt x="171242" y="48933"/>
                </a:moveTo>
                <a:lnTo>
                  <a:pt x="144399" y="48933"/>
                </a:lnTo>
                <a:lnTo>
                  <a:pt x="147066" y="49453"/>
                </a:lnTo>
                <a:lnTo>
                  <a:pt x="151892" y="51536"/>
                </a:lnTo>
                <a:lnTo>
                  <a:pt x="160020" y="119608"/>
                </a:lnTo>
                <a:lnTo>
                  <a:pt x="160528" y="120243"/>
                </a:lnTo>
                <a:lnTo>
                  <a:pt x="160909" y="120522"/>
                </a:lnTo>
                <a:lnTo>
                  <a:pt x="161544" y="120751"/>
                </a:lnTo>
                <a:lnTo>
                  <a:pt x="162052" y="120992"/>
                </a:lnTo>
                <a:lnTo>
                  <a:pt x="162941" y="121157"/>
                </a:lnTo>
                <a:lnTo>
                  <a:pt x="164973" y="121399"/>
                </a:lnTo>
                <a:lnTo>
                  <a:pt x="166370" y="121450"/>
                </a:lnTo>
                <a:lnTo>
                  <a:pt x="169545" y="121450"/>
                </a:lnTo>
                <a:lnTo>
                  <a:pt x="170815" y="121399"/>
                </a:lnTo>
                <a:lnTo>
                  <a:pt x="172847" y="121157"/>
                </a:lnTo>
                <a:lnTo>
                  <a:pt x="173736" y="120992"/>
                </a:lnTo>
                <a:lnTo>
                  <a:pt x="174244" y="120751"/>
                </a:lnTo>
                <a:lnTo>
                  <a:pt x="174879" y="120522"/>
                </a:lnTo>
                <a:lnTo>
                  <a:pt x="175260" y="120243"/>
                </a:lnTo>
                <a:lnTo>
                  <a:pt x="175513" y="119926"/>
                </a:lnTo>
                <a:lnTo>
                  <a:pt x="175895" y="119608"/>
                </a:lnTo>
                <a:lnTo>
                  <a:pt x="175836" y="63982"/>
                </a:lnTo>
                <a:lnTo>
                  <a:pt x="171450" y="49187"/>
                </a:lnTo>
                <a:lnTo>
                  <a:pt x="171242" y="48933"/>
                </a:lnTo>
                <a:close/>
              </a:path>
              <a:path w="280670" h="123189">
                <a:moveTo>
                  <a:pt x="150368" y="36474"/>
                </a:moveTo>
                <a:lnTo>
                  <a:pt x="139573" y="36474"/>
                </a:lnTo>
                <a:lnTo>
                  <a:pt x="134620" y="37617"/>
                </a:lnTo>
                <a:lnTo>
                  <a:pt x="129640" y="39928"/>
                </a:lnTo>
                <a:lnTo>
                  <a:pt x="124841" y="42202"/>
                </a:lnTo>
                <a:lnTo>
                  <a:pt x="119887" y="45821"/>
                </a:lnTo>
                <a:lnTo>
                  <a:pt x="114935" y="50749"/>
                </a:lnTo>
                <a:lnTo>
                  <a:pt x="132353" y="50749"/>
                </a:lnTo>
                <a:lnTo>
                  <a:pt x="133223" y="50203"/>
                </a:lnTo>
                <a:lnTo>
                  <a:pt x="137160" y="48933"/>
                </a:lnTo>
                <a:lnTo>
                  <a:pt x="171242" y="48933"/>
                </a:lnTo>
                <a:lnTo>
                  <a:pt x="166624" y="43268"/>
                </a:lnTo>
                <a:lnTo>
                  <a:pt x="163322" y="40906"/>
                </a:lnTo>
                <a:lnTo>
                  <a:pt x="159385" y="39128"/>
                </a:lnTo>
                <a:lnTo>
                  <a:pt x="155321" y="37363"/>
                </a:lnTo>
                <a:lnTo>
                  <a:pt x="150368" y="36474"/>
                </a:lnTo>
                <a:close/>
              </a:path>
              <a:path w="280670" h="123189">
                <a:moveTo>
                  <a:pt x="242951" y="36474"/>
                </a:moveTo>
                <a:lnTo>
                  <a:pt x="231648" y="36474"/>
                </a:lnTo>
                <a:lnTo>
                  <a:pt x="226187" y="37503"/>
                </a:lnTo>
                <a:lnTo>
                  <a:pt x="200787" y="67716"/>
                </a:lnTo>
                <a:lnTo>
                  <a:pt x="200025" y="73799"/>
                </a:lnTo>
                <a:lnTo>
                  <a:pt x="200089" y="86766"/>
                </a:lnTo>
                <a:lnTo>
                  <a:pt x="223774" y="121462"/>
                </a:lnTo>
                <a:lnTo>
                  <a:pt x="229235" y="122580"/>
                </a:lnTo>
                <a:lnTo>
                  <a:pt x="241554" y="122580"/>
                </a:lnTo>
                <a:lnTo>
                  <a:pt x="247014" y="121335"/>
                </a:lnTo>
                <a:lnTo>
                  <a:pt x="256921" y="116344"/>
                </a:lnTo>
                <a:lnTo>
                  <a:pt x="261747" y="112864"/>
                </a:lnTo>
                <a:lnTo>
                  <a:pt x="264430" y="110312"/>
                </a:lnTo>
                <a:lnTo>
                  <a:pt x="234314" y="110312"/>
                </a:lnTo>
                <a:lnTo>
                  <a:pt x="230759" y="109423"/>
                </a:lnTo>
                <a:lnTo>
                  <a:pt x="216662" y="82905"/>
                </a:lnTo>
                <a:lnTo>
                  <a:pt x="216662" y="75247"/>
                </a:lnTo>
                <a:lnTo>
                  <a:pt x="217042" y="71589"/>
                </a:lnTo>
                <a:lnTo>
                  <a:pt x="217991" y="67716"/>
                </a:lnTo>
                <a:lnTo>
                  <a:pt x="218693" y="64388"/>
                </a:lnTo>
                <a:lnTo>
                  <a:pt x="235077" y="48844"/>
                </a:lnTo>
                <a:lnTo>
                  <a:pt x="280669" y="48844"/>
                </a:lnTo>
                <a:lnTo>
                  <a:pt x="280669" y="48323"/>
                </a:lnTo>
                <a:lnTo>
                  <a:pt x="264540" y="48323"/>
                </a:lnTo>
                <a:lnTo>
                  <a:pt x="260350" y="44424"/>
                </a:lnTo>
                <a:lnTo>
                  <a:pt x="256159" y="41478"/>
                </a:lnTo>
                <a:lnTo>
                  <a:pt x="251967" y="39484"/>
                </a:lnTo>
                <a:lnTo>
                  <a:pt x="247650" y="37477"/>
                </a:lnTo>
                <a:lnTo>
                  <a:pt x="242951" y="36474"/>
                </a:lnTo>
                <a:close/>
              </a:path>
              <a:path w="280670" h="123189">
                <a:moveTo>
                  <a:pt x="280669" y="108394"/>
                </a:moveTo>
                <a:lnTo>
                  <a:pt x="266446" y="108394"/>
                </a:lnTo>
                <a:lnTo>
                  <a:pt x="266573" y="119621"/>
                </a:lnTo>
                <a:lnTo>
                  <a:pt x="267081" y="120319"/>
                </a:lnTo>
                <a:lnTo>
                  <a:pt x="267462" y="120599"/>
                </a:lnTo>
                <a:lnTo>
                  <a:pt x="268097" y="120802"/>
                </a:lnTo>
                <a:lnTo>
                  <a:pt x="268605" y="121005"/>
                </a:lnTo>
                <a:lnTo>
                  <a:pt x="269366" y="121157"/>
                </a:lnTo>
                <a:lnTo>
                  <a:pt x="271144" y="121399"/>
                </a:lnTo>
                <a:lnTo>
                  <a:pt x="272288" y="121450"/>
                </a:lnTo>
                <a:lnTo>
                  <a:pt x="274955" y="121450"/>
                </a:lnTo>
                <a:lnTo>
                  <a:pt x="280669" y="119621"/>
                </a:lnTo>
                <a:lnTo>
                  <a:pt x="280669" y="108394"/>
                </a:lnTo>
                <a:close/>
              </a:path>
              <a:path w="280670" h="123189">
                <a:moveTo>
                  <a:pt x="280669" y="48844"/>
                </a:moveTo>
                <a:lnTo>
                  <a:pt x="243586" y="48844"/>
                </a:lnTo>
                <a:lnTo>
                  <a:pt x="247904" y="50101"/>
                </a:lnTo>
                <a:lnTo>
                  <a:pt x="256032" y="55156"/>
                </a:lnTo>
                <a:lnTo>
                  <a:pt x="260223" y="58826"/>
                </a:lnTo>
                <a:lnTo>
                  <a:pt x="264540" y="63639"/>
                </a:lnTo>
                <a:lnTo>
                  <a:pt x="264540" y="94983"/>
                </a:lnTo>
                <a:lnTo>
                  <a:pt x="240664" y="110312"/>
                </a:lnTo>
                <a:lnTo>
                  <a:pt x="264430" y="110312"/>
                </a:lnTo>
                <a:lnTo>
                  <a:pt x="266446" y="108394"/>
                </a:lnTo>
                <a:lnTo>
                  <a:pt x="280669" y="108394"/>
                </a:lnTo>
                <a:lnTo>
                  <a:pt x="280669" y="48844"/>
                </a:lnTo>
                <a:close/>
              </a:path>
              <a:path w="280670" h="123189">
                <a:moveTo>
                  <a:pt x="274192" y="0"/>
                </a:moveTo>
                <a:lnTo>
                  <a:pt x="271017" y="0"/>
                </a:lnTo>
                <a:lnTo>
                  <a:pt x="269748" y="63"/>
                </a:lnTo>
                <a:lnTo>
                  <a:pt x="264922" y="1612"/>
                </a:lnTo>
                <a:lnTo>
                  <a:pt x="264667" y="1981"/>
                </a:lnTo>
                <a:lnTo>
                  <a:pt x="264540" y="48323"/>
                </a:lnTo>
                <a:lnTo>
                  <a:pt x="280669" y="48323"/>
                </a:lnTo>
                <a:lnTo>
                  <a:pt x="280542" y="1981"/>
                </a:lnTo>
                <a:lnTo>
                  <a:pt x="276479" y="215"/>
                </a:lnTo>
                <a:lnTo>
                  <a:pt x="275463" y="63"/>
                </a:lnTo>
                <a:lnTo>
                  <a:pt x="274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1" name="object 71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6654292" y="5847575"/>
            <a:ext cx="180435" cy="115963"/>
          </a:xfrm>
          <a:prstGeom prst="rect">
            <a:avLst/>
          </a:prstGeom>
        </p:spPr>
      </p:pic>
      <p:pic>
        <p:nvPicPr>
          <p:cNvPr id="72" name="object 72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6900798" y="5840603"/>
            <a:ext cx="426466" cy="122935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7395082" y="5877433"/>
            <a:ext cx="302514" cy="86105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766050" y="5840603"/>
            <a:ext cx="528701" cy="153060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363966" y="5840603"/>
            <a:ext cx="566547" cy="122935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000617" y="5877433"/>
            <a:ext cx="544067" cy="116230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9619508" y="5840603"/>
            <a:ext cx="740516" cy="152971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10433050" y="5840603"/>
            <a:ext cx="376554" cy="122935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10879455" y="5840603"/>
            <a:ext cx="1070102" cy="122935"/>
          </a:xfrm>
          <a:prstGeom prst="rect">
            <a:avLst/>
          </a:prstGeom>
        </p:spPr>
      </p:pic>
      <p:sp>
        <p:nvSpPr>
          <p:cNvPr id="80" name="object 80"/>
          <p:cNvSpPr txBox="1"/>
          <p:nvPr/>
        </p:nvSpPr>
        <p:spPr>
          <a:xfrm>
            <a:off x="78739" y="5122926"/>
            <a:ext cx="8826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15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•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81" name="object 81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3825747" y="6274295"/>
            <a:ext cx="383127" cy="115963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278503" y="6266713"/>
            <a:ext cx="755396" cy="123545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5100954" y="6267322"/>
            <a:ext cx="573405" cy="122936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796788" y="6267322"/>
            <a:ext cx="1344548" cy="152971"/>
          </a:xfrm>
          <a:prstGeom prst="rect">
            <a:avLst/>
          </a:prstGeom>
        </p:spPr>
      </p:pic>
      <p:sp>
        <p:nvSpPr>
          <p:cNvPr id="85" name="object 85"/>
          <p:cNvSpPr/>
          <p:nvPr/>
        </p:nvSpPr>
        <p:spPr>
          <a:xfrm>
            <a:off x="7211441" y="6267678"/>
            <a:ext cx="280670" cy="123189"/>
          </a:xfrm>
          <a:custGeom>
            <a:avLst/>
            <a:gdLst/>
            <a:ahLst/>
            <a:cxnLst/>
            <a:rect l="l" t="t" r="r" b="b"/>
            <a:pathLst>
              <a:path w="280670" h="123189">
                <a:moveTo>
                  <a:pt x="68041" y="48145"/>
                </a:moveTo>
                <a:lnTo>
                  <a:pt x="39624" y="48145"/>
                </a:lnTo>
                <a:lnTo>
                  <a:pt x="42799" y="48539"/>
                </a:lnTo>
                <a:lnTo>
                  <a:pt x="47878" y="50101"/>
                </a:lnTo>
                <a:lnTo>
                  <a:pt x="49910" y="51257"/>
                </a:lnTo>
                <a:lnTo>
                  <a:pt x="51434" y="52806"/>
                </a:lnTo>
                <a:lnTo>
                  <a:pt x="53108" y="54381"/>
                </a:lnTo>
                <a:lnTo>
                  <a:pt x="54228" y="56273"/>
                </a:lnTo>
                <a:lnTo>
                  <a:pt x="54990" y="58585"/>
                </a:lnTo>
                <a:lnTo>
                  <a:pt x="55625" y="60909"/>
                </a:lnTo>
                <a:lnTo>
                  <a:pt x="56006" y="63588"/>
                </a:lnTo>
                <a:lnTo>
                  <a:pt x="56006" y="72694"/>
                </a:lnTo>
                <a:lnTo>
                  <a:pt x="37083" y="72694"/>
                </a:lnTo>
                <a:lnTo>
                  <a:pt x="30987" y="73228"/>
                </a:lnTo>
                <a:lnTo>
                  <a:pt x="20065" y="75374"/>
                </a:lnTo>
                <a:lnTo>
                  <a:pt x="15366" y="76987"/>
                </a:lnTo>
                <a:lnTo>
                  <a:pt x="11683" y="79133"/>
                </a:lnTo>
                <a:lnTo>
                  <a:pt x="7874" y="81279"/>
                </a:lnTo>
                <a:lnTo>
                  <a:pt x="4952" y="83985"/>
                </a:lnTo>
                <a:lnTo>
                  <a:pt x="2920" y="87236"/>
                </a:lnTo>
                <a:lnTo>
                  <a:pt x="1015" y="90487"/>
                </a:lnTo>
                <a:lnTo>
                  <a:pt x="0" y="94310"/>
                </a:lnTo>
                <a:lnTo>
                  <a:pt x="0" y="102501"/>
                </a:lnTo>
                <a:lnTo>
                  <a:pt x="634" y="105867"/>
                </a:lnTo>
                <a:lnTo>
                  <a:pt x="2158" y="108826"/>
                </a:lnTo>
                <a:lnTo>
                  <a:pt x="3555" y="111785"/>
                </a:lnTo>
                <a:lnTo>
                  <a:pt x="17906" y="120967"/>
                </a:lnTo>
                <a:lnTo>
                  <a:pt x="21589" y="122046"/>
                </a:lnTo>
                <a:lnTo>
                  <a:pt x="25780" y="122580"/>
                </a:lnTo>
                <a:lnTo>
                  <a:pt x="35686" y="122580"/>
                </a:lnTo>
                <a:lnTo>
                  <a:pt x="40639" y="121564"/>
                </a:lnTo>
                <a:lnTo>
                  <a:pt x="50037" y="117500"/>
                </a:lnTo>
                <a:lnTo>
                  <a:pt x="54355" y="114655"/>
                </a:lnTo>
                <a:lnTo>
                  <a:pt x="57795" y="111353"/>
                </a:lnTo>
                <a:lnTo>
                  <a:pt x="27685" y="111353"/>
                </a:lnTo>
                <a:lnTo>
                  <a:pt x="23622" y="110147"/>
                </a:lnTo>
                <a:lnTo>
                  <a:pt x="20827" y="107734"/>
                </a:lnTo>
                <a:lnTo>
                  <a:pt x="17906" y="105333"/>
                </a:lnTo>
                <a:lnTo>
                  <a:pt x="16382" y="102095"/>
                </a:lnTo>
                <a:lnTo>
                  <a:pt x="16382" y="95656"/>
                </a:lnTo>
                <a:lnTo>
                  <a:pt x="16890" y="93548"/>
                </a:lnTo>
                <a:lnTo>
                  <a:pt x="18923" y="89890"/>
                </a:lnTo>
                <a:lnTo>
                  <a:pt x="20574" y="88328"/>
                </a:lnTo>
                <a:lnTo>
                  <a:pt x="22732" y="87020"/>
                </a:lnTo>
                <a:lnTo>
                  <a:pt x="24764" y="85712"/>
                </a:lnTo>
                <a:lnTo>
                  <a:pt x="27558" y="84721"/>
                </a:lnTo>
                <a:lnTo>
                  <a:pt x="34035" y="83388"/>
                </a:lnTo>
                <a:lnTo>
                  <a:pt x="37845" y="83057"/>
                </a:lnTo>
                <a:lnTo>
                  <a:pt x="72008" y="83057"/>
                </a:lnTo>
                <a:lnTo>
                  <a:pt x="71978" y="60909"/>
                </a:lnTo>
                <a:lnTo>
                  <a:pt x="71374" y="56845"/>
                </a:lnTo>
                <a:lnTo>
                  <a:pt x="69984" y="52806"/>
                </a:lnTo>
                <a:lnTo>
                  <a:pt x="68960" y="49529"/>
                </a:lnTo>
                <a:lnTo>
                  <a:pt x="68041" y="48145"/>
                </a:lnTo>
                <a:close/>
              </a:path>
              <a:path w="280670" h="123189">
                <a:moveTo>
                  <a:pt x="72008" y="110997"/>
                </a:moveTo>
                <a:lnTo>
                  <a:pt x="58165" y="110997"/>
                </a:lnTo>
                <a:lnTo>
                  <a:pt x="58165" y="119532"/>
                </a:lnTo>
                <a:lnTo>
                  <a:pt x="63373" y="121450"/>
                </a:lnTo>
                <a:lnTo>
                  <a:pt x="66801" y="121450"/>
                </a:lnTo>
                <a:lnTo>
                  <a:pt x="72008" y="119532"/>
                </a:lnTo>
                <a:lnTo>
                  <a:pt x="72008" y="110997"/>
                </a:lnTo>
                <a:close/>
              </a:path>
              <a:path w="280670" h="123189">
                <a:moveTo>
                  <a:pt x="72008" y="83057"/>
                </a:moveTo>
                <a:lnTo>
                  <a:pt x="56006" y="83057"/>
                </a:lnTo>
                <a:lnTo>
                  <a:pt x="56006" y="99682"/>
                </a:lnTo>
                <a:lnTo>
                  <a:pt x="52069" y="103631"/>
                </a:lnTo>
                <a:lnTo>
                  <a:pt x="48259" y="106565"/>
                </a:lnTo>
                <a:lnTo>
                  <a:pt x="44703" y="108483"/>
                </a:lnTo>
                <a:lnTo>
                  <a:pt x="41020" y="110388"/>
                </a:lnTo>
                <a:lnTo>
                  <a:pt x="37083" y="111353"/>
                </a:lnTo>
                <a:lnTo>
                  <a:pt x="57795" y="111353"/>
                </a:lnTo>
                <a:lnTo>
                  <a:pt x="58165" y="110997"/>
                </a:lnTo>
                <a:lnTo>
                  <a:pt x="72008" y="110997"/>
                </a:lnTo>
                <a:lnTo>
                  <a:pt x="72008" y="83057"/>
                </a:lnTo>
                <a:close/>
              </a:path>
              <a:path w="280670" h="123189">
                <a:moveTo>
                  <a:pt x="43687" y="36474"/>
                </a:moveTo>
                <a:lnTo>
                  <a:pt x="34035" y="36474"/>
                </a:lnTo>
                <a:lnTo>
                  <a:pt x="30606" y="36753"/>
                </a:lnTo>
                <a:lnTo>
                  <a:pt x="4302" y="52196"/>
                </a:lnTo>
                <a:lnTo>
                  <a:pt x="4572" y="53784"/>
                </a:lnTo>
                <a:lnTo>
                  <a:pt x="6984" y="56235"/>
                </a:lnTo>
                <a:lnTo>
                  <a:pt x="8254" y="56235"/>
                </a:lnTo>
                <a:lnTo>
                  <a:pt x="9398" y="55816"/>
                </a:lnTo>
                <a:lnTo>
                  <a:pt x="11049" y="54978"/>
                </a:lnTo>
                <a:lnTo>
                  <a:pt x="12573" y="54140"/>
                </a:lnTo>
                <a:lnTo>
                  <a:pt x="14665" y="53187"/>
                </a:lnTo>
                <a:lnTo>
                  <a:pt x="17017" y="52196"/>
                </a:lnTo>
                <a:lnTo>
                  <a:pt x="19303" y="51180"/>
                </a:lnTo>
                <a:lnTo>
                  <a:pt x="22098" y="50241"/>
                </a:lnTo>
                <a:lnTo>
                  <a:pt x="28448" y="48564"/>
                </a:lnTo>
                <a:lnTo>
                  <a:pt x="32003" y="48145"/>
                </a:lnTo>
                <a:lnTo>
                  <a:pt x="68041" y="48145"/>
                </a:lnTo>
                <a:lnTo>
                  <a:pt x="66928" y="46469"/>
                </a:lnTo>
                <a:lnTo>
                  <a:pt x="64261" y="44005"/>
                </a:lnTo>
                <a:lnTo>
                  <a:pt x="61467" y="41541"/>
                </a:lnTo>
                <a:lnTo>
                  <a:pt x="57911" y="39674"/>
                </a:lnTo>
                <a:lnTo>
                  <a:pt x="49022" y="37109"/>
                </a:lnTo>
                <a:lnTo>
                  <a:pt x="43687" y="36474"/>
                </a:lnTo>
                <a:close/>
              </a:path>
              <a:path w="280670" h="123189">
                <a:moveTo>
                  <a:pt x="109092" y="37693"/>
                </a:moveTo>
                <a:lnTo>
                  <a:pt x="106172" y="37693"/>
                </a:lnTo>
                <a:lnTo>
                  <a:pt x="105028" y="37744"/>
                </a:lnTo>
                <a:lnTo>
                  <a:pt x="100710" y="39217"/>
                </a:lnTo>
                <a:lnTo>
                  <a:pt x="100456" y="39535"/>
                </a:lnTo>
                <a:lnTo>
                  <a:pt x="100456" y="119608"/>
                </a:lnTo>
                <a:lnTo>
                  <a:pt x="100964" y="120243"/>
                </a:lnTo>
                <a:lnTo>
                  <a:pt x="106806" y="121450"/>
                </a:lnTo>
                <a:lnTo>
                  <a:pt x="109981" y="121450"/>
                </a:lnTo>
                <a:lnTo>
                  <a:pt x="116458" y="63982"/>
                </a:lnTo>
                <a:lnTo>
                  <a:pt x="120903" y="59054"/>
                </a:lnTo>
                <a:lnTo>
                  <a:pt x="125094" y="55308"/>
                </a:lnTo>
                <a:lnTo>
                  <a:pt x="132353" y="50749"/>
                </a:lnTo>
                <a:lnTo>
                  <a:pt x="114934" y="50749"/>
                </a:lnTo>
                <a:lnTo>
                  <a:pt x="110362" y="37744"/>
                </a:lnTo>
                <a:lnTo>
                  <a:pt x="109092" y="37693"/>
                </a:lnTo>
                <a:close/>
              </a:path>
              <a:path w="280670" h="123189">
                <a:moveTo>
                  <a:pt x="171242" y="48933"/>
                </a:moveTo>
                <a:lnTo>
                  <a:pt x="144399" y="48933"/>
                </a:lnTo>
                <a:lnTo>
                  <a:pt x="147065" y="49453"/>
                </a:lnTo>
                <a:lnTo>
                  <a:pt x="151891" y="51536"/>
                </a:lnTo>
                <a:lnTo>
                  <a:pt x="160019" y="119608"/>
                </a:lnTo>
                <a:lnTo>
                  <a:pt x="160527" y="120243"/>
                </a:lnTo>
                <a:lnTo>
                  <a:pt x="160908" y="120522"/>
                </a:lnTo>
                <a:lnTo>
                  <a:pt x="161543" y="120751"/>
                </a:lnTo>
                <a:lnTo>
                  <a:pt x="162051" y="120992"/>
                </a:lnTo>
                <a:lnTo>
                  <a:pt x="162940" y="121157"/>
                </a:lnTo>
                <a:lnTo>
                  <a:pt x="164973" y="121399"/>
                </a:lnTo>
                <a:lnTo>
                  <a:pt x="166369" y="121450"/>
                </a:lnTo>
                <a:lnTo>
                  <a:pt x="169544" y="121450"/>
                </a:lnTo>
                <a:lnTo>
                  <a:pt x="170814" y="121399"/>
                </a:lnTo>
                <a:lnTo>
                  <a:pt x="172847" y="121157"/>
                </a:lnTo>
                <a:lnTo>
                  <a:pt x="173735" y="120992"/>
                </a:lnTo>
                <a:lnTo>
                  <a:pt x="174243" y="120751"/>
                </a:lnTo>
                <a:lnTo>
                  <a:pt x="174878" y="120522"/>
                </a:lnTo>
                <a:lnTo>
                  <a:pt x="175259" y="120243"/>
                </a:lnTo>
                <a:lnTo>
                  <a:pt x="175767" y="119608"/>
                </a:lnTo>
                <a:lnTo>
                  <a:pt x="176022" y="119214"/>
                </a:lnTo>
                <a:lnTo>
                  <a:pt x="175944" y="64795"/>
                </a:lnTo>
                <a:lnTo>
                  <a:pt x="175386" y="60604"/>
                </a:lnTo>
                <a:lnTo>
                  <a:pt x="174370" y="56629"/>
                </a:lnTo>
                <a:lnTo>
                  <a:pt x="173227" y="52654"/>
                </a:lnTo>
                <a:lnTo>
                  <a:pt x="171450" y="49187"/>
                </a:lnTo>
                <a:lnTo>
                  <a:pt x="171242" y="48933"/>
                </a:lnTo>
                <a:close/>
              </a:path>
              <a:path w="280670" h="123189">
                <a:moveTo>
                  <a:pt x="150367" y="36474"/>
                </a:moveTo>
                <a:lnTo>
                  <a:pt x="139573" y="36474"/>
                </a:lnTo>
                <a:lnTo>
                  <a:pt x="134619" y="37617"/>
                </a:lnTo>
                <a:lnTo>
                  <a:pt x="129640" y="39928"/>
                </a:lnTo>
                <a:lnTo>
                  <a:pt x="124840" y="42202"/>
                </a:lnTo>
                <a:lnTo>
                  <a:pt x="119887" y="45821"/>
                </a:lnTo>
                <a:lnTo>
                  <a:pt x="114934" y="50749"/>
                </a:lnTo>
                <a:lnTo>
                  <a:pt x="132353" y="50749"/>
                </a:lnTo>
                <a:lnTo>
                  <a:pt x="133223" y="50203"/>
                </a:lnTo>
                <a:lnTo>
                  <a:pt x="137159" y="48933"/>
                </a:lnTo>
                <a:lnTo>
                  <a:pt x="171242" y="48933"/>
                </a:lnTo>
                <a:lnTo>
                  <a:pt x="166624" y="43268"/>
                </a:lnTo>
                <a:lnTo>
                  <a:pt x="163322" y="40906"/>
                </a:lnTo>
                <a:lnTo>
                  <a:pt x="159384" y="39128"/>
                </a:lnTo>
                <a:lnTo>
                  <a:pt x="155320" y="37363"/>
                </a:lnTo>
                <a:lnTo>
                  <a:pt x="150367" y="36474"/>
                </a:lnTo>
                <a:close/>
              </a:path>
              <a:path w="280670" h="123189">
                <a:moveTo>
                  <a:pt x="242950" y="36474"/>
                </a:moveTo>
                <a:lnTo>
                  <a:pt x="231648" y="36474"/>
                </a:lnTo>
                <a:lnTo>
                  <a:pt x="226186" y="37503"/>
                </a:lnTo>
                <a:lnTo>
                  <a:pt x="200786" y="67716"/>
                </a:lnTo>
                <a:lnTo>
                  <a:pt x="200025" y="73799"/>
                </a:lnTo>
                <a:lnTo>
                  <a:pt x="200089" y="86766"/>
                </a:lnTo>
                <a:lnTo>
                  <a:pt x="223774" y="121462"/>
                </a:lnTo>
                <a:lnTo>
                  <a:pt x="229234" y="122580"/>
                </a:lnTo>
                <a:lnTo>
                  <a:pt x="241553" y="122580"/>
                </a:lnTo>
                <a:lnTo>
                  <a:pt x="247014" y="121335"/>
                </a:lnTo>
                <a:lnTo>
                  <a:pt x="256920" y="116344"/>
                </a:lnTo>
                <a:lnTo>
                  <a:pt x="261747" y="112864"/>
                </a:lnTo>
                <a:lnTo>
                  <a:pt x="264430" y="110312"/>
                </a:lnTo>
                <a:lnTo>
                  <a:pt x="234314" y="110312"/>
                </a:lnTo>
                <a:lnTo>
                  <a:pt x="230758" y="109423"/>
                </a:lnTo>
                <a:lnTo>
                  <a:pt x="216661" y="82905"/>
                </a:lnTo>
                <a:lnTo>
                  <a:pt x="216661" y="75247"/>
                </a:lnTo>
                <a:lnTo>
                  <a:pt x="217042" y="71589"/>
                </a:lnTo>
                <a:lnTo>
                  <a:pt x="217991" y="67716"/>
                </a:lnTo>
                <a:lnTo>
                  <a:pt x="218693" y="64401"/>
                </a:lnTo>
                <a:lnTo>
                  <a:pt x="235076" y="48844"/>
                </a:lnTo>
                <a:lnTo>
                  <a:pt x="280669" y="48844"/>
                </a:lnTo>
                <a:lnTo>
                  <a:pt x="280669" y="48323"/>
                </a:lnTo>
                <a:lnTo>
                  <a:pt x="264540" y="48323"/>
                </a:lnTo>
                <a:lnTo>
                  <a:pt x="260350" y="44424"/>
                </a:lnTo>
                <a:lnTo>
                  <a:pt x="256158" y="41478"/>
                </a:lnTo>
                <a:lnTo>
                  <a:pt x="251967" y="39484"/>
                </a:lnTo>
                <a:lnTo>
                  <a:pt x="247650" y="37477"/>
                </a:lnTo>
                <a:lnTo>
                  <a:pt x="242950" y="36474"/>
                </a:lnTo>
                <a:close/>
              </a:path>
              <a:path w="280670" h="123189">
                <a:moveTo>
                  <a:pt x="280669" y="108394"/>
                </a:moveTo>
                <a:lnTo>
                  <a:pt x="266445" y="108394"/>
                </a:lnTo>
                <a:lnTo>
                  <a:pt x="266445" y="119214"/>
                </a:lnTo>
                <a:lnTo>
                  <a:pt x="266573" y="119621"/>
                </a:lnTo>
                <a:lnTo>
                  <a:pt x="267080" y="120319"/>
                </a:lnTo>
                <a:lnTo>
                  <a:pt x="267461" y="120599"/>
                </a:lnTo>
                <a:lnTo>
                  <a:pt x="268097" y="120802"/>
                </a:lnTo>
                <a:lnTo>
                  <a:pt x="268604" y="121005"/>
                </a:lnTo>
                <a:lnTo>
                  <a:pt x="269366" y="121157"/>
                </a:lnTo>
                <a:lnTo>
                  <a:pt x="271144" y="121399"/>
                </a:lnTo>
                <a:lnTo>
                  <a:pt x="272287" y="121450"/>
                </a:lnTo>
                <a:lnTo>
                  <a:pt x="274954" y="121450"/>
                </a:lnTo>
                <a:lnTo>
                  <a:pt x="280669" y="119621"/>
                </a:lnTo>
                <a:lnTo>
                  <a:pt x="280669" y="108394"/>
                </a:lnTo>
                <a:close/>
              </a:path>
              <a:path w="280670" h="123189">
                <a:moveTo>
                  <a:pt x="280669" y="48844"/>
                </a:moveTo>
                <a:lnTo>
                  <a:pt x="243585" y="48844"/>
                </a:lnTo>
                <a:lnTo>
                  <a:pt x="247903" y="50101"/>
                </a:lnTo>
                <a:lnTo>
                  <a:pt x="256031" y="55156"/>
                </a:lnTo>
                <a:lnTo>
                  <a:pt x="260223" y="58826"/>
                </a:lnTo>
                <a:lnTo>
                  <a:pt x="264540" y="63639"/>
                </a:lnTo>
                <a:lnTo>
                  <a:pt x="264540" y="94983"/>
                </a:lnTo>
                <a:lnTo>
                  <a:pt x="240664" y="110312"/>
                </a:lnTo>
                <a:lnTo>
                  <a:pt x="264430" y="110312"/>
                </a:lnTo>
                <a:lnTo>
                  <a:pt x="266445" y="108394"/>
                </a:lnTo>
                <a:lnTo>
                  <a:pt x="280669" y="108394"/>
                </a:lnTo>
                <a:lnTo>
                  <a:pt x="280669" y="48844"/>
                </a:lnTo>
                <a:close/>
              </a:path>
              <a:path w="280670" h="123189">
                <a:moveTo>
                  <a:pt x="274192" y="0"/>
                </a:moveTo>
                <a:lnTo>
                  <a:pt x="271017" y="0"/>
                </a:lnTo>
                <a:lnTo>
                  <a:pt x="269748" y="63"/>
                </a:lnTo>
                <a:lnTo>
                  <a:pt x="264922" y="1612"/>
                </a:lnTo>
                <a:lnTo>
                  <a:pt x="264667" y="1981"/>
                </a:lnTo>
                <a:lnTo>
                  <a:pt x="264540" y="48323"/>
                </a:lnTo>
                <a:lnTo>
                  <a:pt x="280669" y="48323"/>
                </a:lnTo>
                <a:lnTo>
                  <a:pt x="280542" y="1981"/>
                </a:lnTo>
                <a:lnTo>
                  <a:pt x="276478" y="215"/>
                </a:lnTo>
                <a:lnTo>
                  <a:pt x="275462" y="63"/>
                </a:lnTo>
                <a:lnTo>
                  <a:pt x="2741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6" name="object 86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7572776" y="6267322"/>
            <a:ext cx="818875" cy="122936"/>
          </a:xfrm>
          <a:prstGeom prst="rect">
            <a:avLst/>
          </a:prstGeom>
        </p:spPr>
      </p:pic>
      <p:pic>
        <p:nvPicPr>
          <p:cNvPr id="87" name="object 87"/>
          <p:cNvPicPr/>
          <p:nvPr/>
        </p:nvPicPr>
        <p:blipFill>
          <a:blip r:embed="rId67" cstate="print"/>
          <a:stretch>
            <a:fillRect/>
          </a:stretch>
        </p:blipFill>
        <p:spPr>
          <a:xfrm>
            <a:off x="8456803" y="6267322"/>
            <a:ext cx="426466" cy="122936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68" cstate="print"/>
          <a:stretch>
            <a:fillRect/>
          </a:stretch>
        </p:blipFill>
        <p:spPr>
          <a:xfrm>
            <a:off x="8949563" y="6304153"/>
            <a:ext cx="302513" cy="86106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69" cstate="print"/>
          <a:stretch>
            <a:fillRect/>
          </a:stretch>
        </p:blipFill>
        <p:spPr>
          <a:xfrm>
            <a:off x="9372345" y="6267322"/>
            <a:ext cx="527176" cy="153060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70" cstate="print"/>
          <a:stretch>
            <a:fillRect/>
          </a:stretch>
        </p:blipFill>
        <p:spPr>
          <a:xfrm>
            <a:off x="9969245" y="6273076"/>
            <a:ext cx="654430" cy="117182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71" cstate="print"/>
          <a:stretch>
            <a:fillRect/>
          </a:stretch>
        </p:blipFill>
        <p:spPr>
          <a:xfrm>
            <a:off x="10695305" y="6267322"/>
            <a:ext cx="647573" cy="153060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72" cstate="print"/>
          <a:stretch>
            <a:fillRect/>
          </a:stretch>
        </p:blipFill>
        <p:spPr>
          <a:xfrm>
            <a:off x="11415521" y="6267322"/>
            <a:ext cx="614299" cy="122936"/>
          </a:xfrm>
          <a:prstGeom prst="rect">
            <a:avLst/>
          </a:prstGeom>
        </p:spPr>
      </p:pic>
      <p:sp>
        <p:nvSpPr>
          <p:cNvPr id="93" name="object 93"/>
          <p:cNvSpPr/>
          <p:nvPr/>
        </p:nvSpPr>
        <p:spPr>
          <a:xfrm>
            <a:off x="3930522" y="6489306"/>
            <a:ext cx="313055" cy="114935"/>
          </a:xfrm>
          <a:custGeom>
            <a:avLst/>
            <a:gdLst/>
            <a:ahLst/>
            <a:cxnLst/>
            <a:rect l="l" t="t" r="r" b="b"/>
            <a:pathLst>
              <a:path w="313054" h="114934">
                <a:moveTo>
                  <a:pt x="19303" y="0"/>
                </a:moveTo>
                <a:lnTo>
                  <a:pt x="5079" y="0"/>
                </a:lnTo>
                <a:lnTo>
                  <a:pt x="3555" y="520"/>
                </a:lnTo>
                <a:lnTo>
                  <a:pt x="2031" y="1562"/>
                </a:lnTo>
                <a:lnTo>
                  <a:pt x="635" y="2616"/>
                </a:lnTo>
                <a:lnTo>
                  <a:pt x="78" y="3886"/>
                </a:lnTo>
                <a:lnTo>
                  <a:pt x="0" y="111264"/>
                </a:lnTo>
                <a:lnTo>
                  <a:pt x="507" y="111963"/>
                </a:lnTo>
                <a:lnTo>
                  <a:pt x="6476" y="113182"/>
                </a:lnTo>
                <a:lnTo>
                  <a:pt x="9778" y="113182"/>
                </a:lnTo>
                <a:lnTo>
                  <a:pt x="16637" y="12280"/>
                </a:lnTo>
                <a:lnTo>
                  <a:pt x="33391" y="12280"/>
                </a:lnTo>
                <a:lnTo>
                  <a:pt x="32003" y="9144"/>
                </a:lnTo>
                <a:lnTo>
                  <a:pt x="31368" y="7569"/>
                </a:lnTo>
                <a:lnTo>
                  <a:pt x="30714" y="6184"/>
                </a:lnTo>
                <a:lnTo>
                  <a:pt x="29844" y="5054"/>
                </a:lnTo>
                <a:lnTo>
                  <a:pt x="29082" y="3886"/>
                </a:lnTo>
                <a:lnTo>
                  <a:pt x="28066" y="2933"/>
                </a:lnTo>
                <a:lnTo>
                  <a:pt x="25780" y="1422"/>
                </a:lnTo>
                <a:lnTo>
                  <a:pt x="24384" y="876"/>
                </a:lnTo>
                <a:lnTo>
                  <a:pt x="21209" y="177"/>
                </a:lnTo>
                <a:lnTo>
                  <a:pt x="19303" y="0"/>
                </a:lnTo>
                <a:close/>
              </a:path>
              <a:path w="313054" h="114934">
                <a:moveTo>
                  <a:pt x="33391" y="12280"/>
                </a:moveTo>
                <a:lnTo>
                  <a:pt x="16763" y="12280"/>
                </a:lnTo>
                <a:lnTo>
                  <a:pt x="59309" y="110832"/>
                </a:lnTo>
                <a:lnTo>
                  <a:pt x="59436" y="111175"/>
                </a:lnTo>
                <a:lnTo>
                  <a:pt x="64007" y="113004"/>
                </a:lnTo>
                <a:lnTo>
                  <a:pt x="64897" y="113131"/>
                </a:lnTo>
                <a:lnTo>
                  <a:pt x="66039" y="113182"/>
                </a:lnTo>
                <a:lnTo>
                  <a:pt x="68706" y="113182"/>
                </a:lnTo>
                <a:lnTo>
                  <a:pt x="84765" y="90716"/>
                </a:lnTo>
                <a:lnTo>
                  <a:pt x="68072" y="90716"/>
                </a:lnTo>
                <a:lnTo>
                  <a:pt x="33391" y="12280"/>
                </a:lnTo>
                <a:close/>
              </a:path>
              <a:path w="313054" h="114934">
                <a:moveTo>
                  <a:pt x="137032" y="12280"/>
                </a:moveTo>
                <a:lnTo>
                  <a:pt x="120268" y="12280"/>
                </a:lnTo>
                <a:lnTo>
                  <a:pt x="120368" y="111175"/>
                </a:lnTo>
                <a:lnTo>
                  <a:pt x="127126" y="113182"/>
                </a:lnTo>
                <a:lnTo>
                  <a:pt x="130301" y="113182"/>
                </a:lnTo>
                <a:lnTo>
                  <a:pt x="137032" y="12280"/>
                </a:lnTo>
                <a:close/>
              </a:path>
              <a:path w="313054" h="114934">
                <a:moveTo>
                  <a:pt x="130810" y="0"/>
                </a:moveTo>
                <a:lnTo>
                  <a:pt x="117348" y="0"/>
                </a:lnTo>
                <a:lnTo>
                  <a:pt x="115900" y="177"/>
                </a:lnTo>
                <a:lnTo>
                  <a:pt x="106044" y="9398"/>
                </a:lnTo>
                <a:lnTo>
                  <a:pt x="68579" y="90716"/>
                </a:lnTo>
                <a:lnTo>
                  <a:pt x="84765" y="90716"/>
                </a:lnTo>
                <a:lnTo>
                  <a:pt x="120141" y="12280"/>
                </a:lnTo>
                <a:lnTo>
                  <a:pt x="137032" y="12280"/>
                </a:lnTo>
                <a:lnTo>
                  <a:pt x="131825" y="127"/>
                </a:lnTo>
                <a:lnTo>
                  <a:pt x="130810" y="0"/>
                </a:lnTo>
                <a:close/>
              </a:path>
              <a:path w="313054" h="114934">
                <a:moveTo>
                  <a:pt x="229327" y="39878"/>
                </a:moveTo>
                <a:lnTo>
                  <a:pt x="200913" y="39878"/>
                </a:lnTo>
                <a:lnTo>
                  <a:pt x="204088" y="40271"/>
                </a:lnTo>
                <a:lnTo>
                  <a:pt x="209168" y="41833"/>
                </a:lnTo>
                <a:lnTo>
                  <a:pt x="211200" y="42989"/>
                </a:lnTo>
                <a:lnTo>
                  <a:pt x="212725" y="44538"/>
                </a:lnTo>
                <a:lnTo>
                  <a:pt x="214398" y="46113"/>
                </a:lnTo>
                <a:lnTo>
                  <a:pt x="215518" y="48006"/>
                </a:lnTo>
                <a:lnTo>
                  <a:pt x="216280" y="50317"/>
                </a:lnTo>
                <a:lnTo>
                  <a:pt x="216915" y="52641"/>
                </a:lnTo>
                <a:lnTo>
                  <a:pt x="217297" y="55321"/>
                </a:lnTo>
                <a:lnTo>
                  <a:pt x="217297" y="64427"/>
                </a:lnTo>
                <a:lnTo>
                  <a:pt x="198374" y="64427"/>
                </a:lnTo>
                <a:lnTo>
                  <a:pt x="192277" y="64960"/>
                </a:lnTo>
                <a:lnTo>
                  <a:pt x="181355" y="67106"/>
                </a:lnTo>
                <a:lnTo>
                  <a:pt x="176656" y="68719"/>
                </a:lnTo>
                <a:lnTo>
                  <a:pt x="172974" y="70866"/>
                </a:lnTo>
                <a:lnTo>
                  <a:pt x="169163" y="73012"/>
                </a:lnTo>
                <a:lnTo>
                  <a:pt x="166242" y="75717"/>
                </a:lnTo>
                <a:lnTo>
                  <a:pt x="164211" y="78968"/>
                </a:lnTo>
                <a:lnTo>
                  <a:pt x="162305" y="82219"/>
                </a:lnTo>
                <a:lnTo>
                  <a:pt x="161289" y="86055"/>
                </a:lnTo>
                <a:lnTo>
                  <a:pt x="161289" y="94234"/>
                </a:lnTo>
                <a:lnTo>
                  <a:pt x="161925" y="97599"/>
                </a:lnTo>
                <a:lnTo>
                  <a:pt x="163449" y="100558"/>
                </a:lnTo>
                <a:lnTo>
                  <a:pt x="164846" y="103517"/>
                </a:lnTo>
                <a:lnTo>
                  <a:pt x="179197" y="112699"/>
                </a:lnTo>
                <a:lnTo>
                  <a:pt x="182879" y="113779"/>
                </a:lnTo>
                <a:lnTo>
                  <a:pt x="187071" y="114312"/>
                </a:lnTo>
                <a:lnTo>
                  <a:pt x="196976" y="114312"/>
                </a:lnTo>
                <a:lnTo>
                  <a:pt x="201929" y="113296"/>
                </a:lnTo>
                <a:lnTo>
                  <a:pt x="211327" y="109232"/>
                </a:lnTo>
                <a:lnTo>
                  <a:pt x="215646" y="106387"/>
                </a:lnTo>
                <a:lnTo>
                  <a:pt x="219085" y="103085"/>
                </a:lnTo>
                <a:lnTo>
                  <a:pt x="188975" y="103085"/>
                </a:lnTo>
                <a:lnTo>
                  <a:pt x="184912" y="101879"/>
                </a:lnTo>
                <a:lnTo>
                  <a:pt x="182117" y="99466"/>
                </a:lnTo>
                <a:lnTo>
                  <a:pt x="179197" y="97066"/>
                </a:lnTo>
                <a:lnTo>
                  <a:pt x="177673" y="93827"/>
                </a:lnTo>
                <a:lnTo>
                  <a:pt x="177673" y="87388"/>
                </a:lnTo>
                <a:lnTo>
                  <a:pt x="178180" y="85280"/>
                </a:lnTo>
                <a:lnTo>
                  <a:pt x="180212" y="81622"/>
                </a:lnTo>
                <a:lnTo>
                  <a:pt x="181863" y="80060"/>
                </a:lnTo>
                <a:lnTo>
                  <a:pt x="184023" y="78752"/>
                </a:lnTo>
                <a:lnTo>
                  <a:pt x="186054" y="77444"/>
                </a:lnTo>
                <a:lnTo>
                  <a:pt x="188849" y="76454"/>
                </a:lnTo>
                <a:lnTo>
                  <a:pt x="195325" y="75120"/>
                </a:lnTo>
                <a:lnTo>
                  <a:pt x="199136" y="74790"/>
                </a:lnTo>
                <a:lnTo>
                  <a:pt x="233299" y="74790"/>
                </a:lnTo>
                <a:lnTo>
                  <a:pt x="233268" y="52641"/>
                </a:lnTo>
                <a:lnTo>
                  <a:pt x="232663" y="48577"/>
                </a:lnTo>
                <a:lnTo>
                  <a:pt x="231274" y="44538"/>
                </a:lnTo>
                <a:lnTo>
                  <a:pt x="230250" y="41275"/>
                </a:lnTo>
                <a:lnTo>
                  <a:pt x="229327" y="39878"/>
                </a:lnTo>
                <a:close/>
              </a:path>
              <a:path w="313054" h="114934">
                <a:moveTo>
                  <a:pt x="233299" y="102730"/>
                </a:moveTo>
                <a:lnTo>
                  <a:pt x="219455" y="102730"/>
                </a:lnTo>
                <a:lnTo>
                  <a:pt x="219455" y="111264"/>
                </a:lnTo>
                <a:lnTo>
                  <a:pt x="224662" y="113182"/>
                </a:lnTo>
                <a:lnTo>
                  <a:pt x="228091" y="113182"/>
                </a:lnTo>
                <a:lnTo>
                  <a:pt x="233299" y="111264"/>
                </a:lnTo>
                <a:lnTo>
                  <a:pt x="233299" y="102730"/>
                </a:lnTo>
                <a:close/>
              </a:path>
              <a:path w="313054" h="114934">
                <a:moveTo>
                  <a:pt x="233299" y="74790"/>
                </a:moveTo>
                <a:lnTo>
                  <a:pt x="217297" y="74790"/>
                </a:lnTo>
                <a:lnTo>
                  <a:pt x="217297" y="91414"/>
                </a:lnTo>
                <a:lnTo>
                  <a:pt x="213360" y="95364"/>
                </a:lnTo>
                <a:lnTo>
                  <a:pt x="209550" y="98298"/>
                </a:lnTo>
                <a:lnTo>
                  <a:pt x="205993" y="100215"/>
                </a:lnTo>
                <a:lnTo>
                  <a:pt x="202311" y="102120"/>
                </a:lnTo>
                <a:lnTo>
                  <a:pt x="198374" y="103085"/>
                </a:lnTo>
                <a:lnTo>
                  <a:pt x="219085" y="103085"/>
                </a:lnTo>
                <a:lnTo>
                  <a:pt x="219455" y="102730"/>
                </a:lnTo>
                <a:lnTo>
                  <a:pt x="233299" y="102730"/>
                </a:lnTo>
                <a:lnTo>
                  <a:pt x="233299" y="74790"/>
                </a:lnTo>
                <a:close/>
              </a:path>
              <a:path w="313054" h="114934">
                <a:moveTo>
                  <a:pt x="204977" y="28206"/>
                </a:moveTo>
                <a:lnTo>
                  <a:pt x="195325" y="28206"/>
                </a:lnTo>
                <a:lnTo>
                  <a:pt x="191897" y="28486"/>
                </a:lnTo>
                <a:lnTo>
                  <a:pt x="165592" y="43929"/>
                </a:lnTo>
                <a:lnTo>
                  <a:pt x="165862" y="45516"/>
                </a:lnTo>
                <a:lnTo>
                  <a:pt x="168275" y="47967"/>
                </a:lnTo>
                <a:lnTo>
                  <a:pt x="169544" y="47967"/>
                </a:lnTo>
                <a:lnTo>
                  <a:pt x="170687" y="47548"/>
                </a:lnTo>
                <a:lnTo>
                  <a:pt x="172338" y="46710"/>
                </a:lnTo>
                <a:lnTo>
                  <a:pt x="173862" y="45872"/>
                </a:lnTo>
                <a:lnTo>
                  <a:pt x="175955" y="44919"/>
                </a:lnTo>
                <a:lnTo>
                  <a:pt x="178307" y="43929"/>
                </a:lnTo>
                <a:lnTo>
                  <a:pt x="180593" y="42913"/>
                </a:lnTo>
                <a:lnTo>
                  <a:pt x="183387" y="41973"/>
                </a:lnTo>
                <a:lnTo>
                  <a:pt x="189737" y="40297"/>
                </a:lnTo>
                <a:lnTo>
                  <a:pt x="193293" y="39878"/>
                </a:lnTo>
                <a:lnTo>
                  <a:pt x="229327" y="39878"/>
                </a:lnTo>
                <a:lnTo>
                  <a:pt x="228218" y="38201"/>
                </a:lnTo>
                <a:lnTo>
                  <a:pt x="225551" y="35737"/>
                </a:lnTo>
                <a:lnTo>
                  <a:pt x="222757" y="33274"/>
                </a:lnTo>
                <a:lnTo>
                  <a:pt x="219201" y="31407"/>
                </a:lnTo>
                <a:lnTo>
                  <a:pt x="210312" y="28841"/>
                </a:lnTo>
                <a:lnTo>
                  <a:pt x="204977" y="28206"/>
                </a:lnTo>
                <a:close/>
              </a:path>
              <a:path w="313054" h="114934">
                <a:moveTo>
                  <a:pt x="270382" y="29425"/>
                </a:moveTo>
                <a:lnTo>
                  <a:pt x="267462" y="29425"/>
                </a:lnTo>
                <a:lnTo>
                  <a:pt x="266318" y="29476"/>
                </a:lnTo>
                <a:lnTo>
                  <a:pt x="262000" y="30949"/>
                </a:lnTo>
                <a:lnTo>
                  <a:pt x="261747" y="31267"/>
                </a:lnTo>
                <a:lnTo>
                  <a:pt x="261652" y="31559"/>
                </a:lnTo>
                <a:lnTo>
                  <a:pt x="261619" y="110947"/>
                </a:lnTo>
                <a:lnTo>
                  <a:pt x="261747" y="111340"/>
                </a:lnTo>
                <a:lnTo>
                  <a:pt x="268097" y="113182"/>
                </a:lnTo>
                <a:lnTo>
                  <a:pt x="271272" y="113182"/>
                </a:lnTo>
                <a:lnTo>
                  <a:pt x="272668" y="113131"/>
                </a:lnTo>
                <a:lnTo>
                  <a:pt x="274700" y="112890"/>
                </a:lnTo>
                <a:lnTo>
                  <a:pt x="275589" y="112725"/>
                </a:lnTo>
                <a:lnTo>
                  <a:pt x="276098" y="112483"/>
                </a:lnTo>
                <a:lnTo>
                  <a:pt x="276732" y="112255"/>
                </a:lnTo>
                <a:lnTo>
                  <a:pt x="277113" y="111975"/>
                </a:lnTo>
                <a:lnTo>
                  <a:pt x="277622" y="111340"/>
                </a:lnTo>
                <a:lnTo>
                  <a:pt x="277749" y="58940"/>
                </a:lnTo>
                <a:lnTo>
                  <a:pt x="280035" y="55753"/>
                </a:lnTo>
                <a:lnTo>
                  <a:pt x="282066" y="53047"/>
                </a:lnTo>
                <a:lnTo>
                  <a:pt x="285876" y="48641"/>
                </a:lnTo>
                <a:lnTo>
                  <a:pt x="287654" y="46875"/>
                </a:lnTo>
                <a:lnTo>
                  <a:pt x="289432" y="45529"/>
                </a:lnTo>
                <a:lnTo>
                  <a:pt x="291084" y="44196"/>
                </a:lnTo>
                <a:lnTo>
                  <a:pt x="292228" y="43535"/>
                </a:lnTo>
                <a:lnTo>
                  <a:pt x="276225" y="43535"/>
                </a:lnTo>
                <a:lnTo>
                  <a:pt x="276098" y="31267"/>
                </a:lnTo>
                <a:lnTo>
                  <a:pt x="271652" y="29476"/>
                </a:lnTo>
                <a:lnTo>
                  <a:pt x="270382" y="29425"/>
                </a:lnTo>
                <a:close/>
              </a:path>
              <a:path w="313054" h="114934">
                <a:moveTo>
                  <a:pt x="312718" y="41795"/>
                </a:moveTo>
                <a:lnTo>
                  <a:pt x="300481" y="41795"/>
                </a:lnTo>
                <a:lnTo>
                  <a:pt x="301751" y="41910"/>
                </a:lnTo>
                <a:lnTo>
                  <a:pt x="305180" y="42621"/>
                </a:lnTo>
                <a:lnTo>
                  <a:pt x="307086" y="43141"/>
                </a:lnTo>
                <a:lnTo>
                  <a:pt x="309372" y="43929"/>
                </a:lnTo>
                <a:lnTo>
                  <a:pt x="310006" y="44056"/>
                </a:lnTo>
                <a:lnTo>
                  <a:pt x="311023" y="44056"/>
                </a:lnTo>
                <a:lnTo>
                  <a:pt x="311403" y="43929"/>
                </a:lnTo>
                <a:lnTo>
                  <a:pt x="311785" y="43662"/>
                </a:lnTo>
                <a:lnTo>
                  <a:pt x="312038" y="43395"/>
                </a:lnTo>
                <a:lnTo>
                  <a:pt x="312292" y="43027"/>
                </a:lnTo>
                <a:lnTo>
                  <a:pt x="312547" y="42532"/>
                </a:lnTo>
                <a:lnTo>
                  <a:pt x="312718" y="41795"/>
                </a:lnTo>
                <a:close/>
              </a:path>
              <a:path w="313054" h="114934">
                <a:moveTo>
                  <a:pt x="300989" y="28206"/>
                </a:moveTo>
                <a:lnTo>
                  <a:pt x="298323" y="28206"/>
                </a:lnTo>
                <a:lnTo>
                  <a:pt x="296417" y="28422"/>
                </a:lnTo>
                <a:lnTo>
                  <a:pt x="294639" y="28867"/>
                </a:lnTo>
                <a:lnTo>
                  <a:pt x="292735" y="29298"/>
                </a:lnTo>
                <a:lnTo>
                  <a:pt x="276225" y="43535"/>
                </a:lnTo>
                <a:lnTo>
                  <a:pt x="292228" y="43535"/>
                </a:lnTo>
                <a:lnTo>
                  <a:pt x="292735" y="43243"/>
                </a:lnTo>
                <a:lnTo>
                  <a:pt x="294485" y="42621"/>
                </a:lnTo>
                <a:lnTo>
                  <a:pt x="295910" y="42075"/>
                </a:lnTo>
                <a:lnTo>
                  <a:pt x="297561" y="41795"/>
                </a:lnTo>
                <a:lnTo>
                  <a:pt x="312718" y="41795"/>
                </a:lnTo>
                <a:lnTo>
                  <a:pt x="312800" y="41351"/>
                </a:lnTo>
                <a:lnTo>
                  <a:pt x="304164" y="28422"/>
                </a:lnTo>
                <a:lnTo>
                  <a:pt x="300989" y="282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4" name="object 94"/>
          <p:cNvPicPr/>
          <p:nvPr/>
        </p:nvPicPr>
        <p:blipFill>
          <a:blip r:embed="rId73" cstate="print"/>
          <a:stretch>
            <a:fillRect/>
          </a:stretch>
        </p:blipFill>
        <p:spPr>
          <a:xfrm>
            <a:off x="4306442" y="6480683"/>
            <a:ext cx="664972" cy="153060"/>
          </a:xfrm>
          <a:prstGeom prst="rect">
            <a:avLst/>
          </a:prstGeom>
        </p:spPr>
      </p:pic>
      <p:sp>
        <p:nvSpPr>
          <p:cNvPr id="95" name="object 95"/>
          <p:cNvSpPr/>
          <p:nvPr/>
        </p:nvSpPr>
        <p:spPr>
          <a:xfrm>
            <a:off x="5041519" y="6480683"/>
            <a:ext cx="257810" cy="123189"/>
          </a:xfrm>
          <a:custGeom>
            <a:avLst/>
            <a:gdLst/>
            <a:ahLst/>
            <a:cxnLst/>
            <a:rect l="l" t="t" r="r" b="b"/>
            <a:pathLst>
              <a:path w="257810" h="123190">
                <a:moveTo>
                  <a:pt x="31622" y="50418"/>
                </a:moveTo>
                <a:lnTo>
                  <a:pt x="15493" y="50418"/>
                </a:lnTo>
                <a:lnTo>
                  <a:pt x="15493" y="100736"/>
                </a:lnTo>
                <a:lnTo>
                  <a:pt x="16001" y="104673"/>
                </a:lnTo>
                <a:lnTo>
                  <a:pt x="17088" y="108267"/>
                </a:lnTo>
                <a:lnTo>
                  <a:pt x="17906" y="111340"/>
                </a:lnTo>
                <a:lnTo>
                  <a:pt x="36702" y="122758"/>
                </a:lnTo>
                <a:lnTo>
                  <a:pt x="42671" y="122758"/>
                </a:lnTo>
                <a:lnTo>
                  <a:pt x="57276" y="116382"/>
                </a:lnTo>
                <a:lnTo>
                  <a:pt x="57257" y="111340"/>
                </a:lnTo>
                <a:lnTo>
                  <a:pt x="57090" y="110489"/>
                </a:lnTo>
                <a:lnTo>
                  <a:pt x="39369" y="110489"/>
                </a:lnTo>
                <a:lnTo>
                  <a:pt x="36067" y="109105"/>
                </a:lnTo>
                <a:lnTo>
                  <a:pt x="32511" y="103593"/>
                </a:lnTo>
                <a:lnTo>
                  <a:pt x="31622" y="99517"/>
                </a:lnTo>
                <a:lnTo>
                  <a:pt x="31622" y="50418"/>
                </a:lnTo>
                <a:close/>
              </a:path>
              <a:path w="257810" h="123190">
                <a:moveTo>
                  <a:pt x="55498" y="108051"/>
                </a:moveTo>
                <a:lnTo>
                  <a:pt x="54609" y="108051"/>
                </a:lnTo>
                <a:lnTo>
                  <a:pt x="53975" y="108178"/>
                </a:lnTo>
                <a:lnTo>
                  <a:pt x="53339" y="108445"/>
                </a:lnTo>
                <a:lnTo>
                  <a:pt x="51942" y="108978"/>
                </a:lnTo>
                <a:lnTo>
                  <a:pt x="50164" y="109562"/>
                </a:lnTo>
                <a:lnTo>
                  <a:pt x="49148" y="109829"/>
                </a:lnTo>
                <a:lnTo>
                  <a:pt x="47878" y="110096"/>
                </a:lnTo>
                <a:lnTo>
                  <a:pt x="46735" y="110362"/>
                </a:lnTo>
                <a:lnTo>
                  <a:pt x="45465" y="110489"/>
                </a:lnTo>
                <a:lnTo>
                  <a:pt x="57090" y="110489"/>
                </a:lnTo>
                <a:lnTo>
                  <a:pt x="56895" y="109499"/>
                </a:lnTo>
                <a:lnTo>
                  <a:pt x="56641" y="108686"/>
                </a:lnTo>
                <a:lnTo>
                  <a:pt x="56387" y="108407"/>
                </a:lnTo>
                <a:lnTo>
                  <a:pt x="56006" y="108267"/>
                </a:lnTo>
                <a:lnTo>
                  <a:pt x="55752" y="108127"/>
                </a:lnTo>
                <a:lnTo>
                  <a:pt x="55498" y="108051"/>
                </a:lnTo>
                <a:close/>
              </a:path>
              <a:path w="257810" h="123190">
                <a:moveTo>
                  <a:pt x="54736" y="38480"/>
                </a:moveTo>
                <a:lnTo>
                  <a:pt x="2793" y="38480"/>
                </a:lnTo>
                <a:lnTo>
                  <a:pt x="2412" y="38582"/>
                </a:lnTo>
                <a:lnTo>
                  <a:pt x="507" y="40957"/>
                </a:lnTo>
                <a:lnTo>
                  <a:pt x="253" y="41706"/>
                </a:lnTo>
                <a:lnTo>
                  <a:pt x="126" y="42456"/>
                </a:lnTo>
                <a:lnTo>
                  <a:pt x="0" y="46583"/>
                </a:lnTo>
                <a:lnTo>
                  <a:pt x="380" y="48094"/>
                </a:lnTo>
                <a:lnTo>
                  <a:pt x="888" y="49021"/>
                </a:lnTo>
                <a:lnTo>
                  <a:pt x="1523" y="49949"/>
                </a:lnTo>
                <a:lnTo>
                  <a:pt x="2285" y="50418"/>
                </a:lnTo>
                <a:lnTo>
                  <a:pt x="55117" y="50418"/>
                </a:lnTo>
                <a:lnTo>
                  <a:pt x="55879" y="49949"/>
                </a:lnTo>
                <a:lnTo>
                  <a:pt x="57150" y="48094"/>
                </a:lnTo>
                <a:lnTo>
                  <a:pt x="57403" y="46583"/>
                </a:lnTo>
                <a:lnTo>
                  <a:pt x="57276" y="42456"/>
                </a:lnTo>
                <a:lnTo>
                  <a:pt x="56895" y="40335"/>
                </a:lnTo>
                <a:lnTo>
                  <a:pt x="56514" y="39839"/>
                </a:lnTo>
                <a:lnTo>
                  <a:pt x="56260" y="39344"/>
                </a:lnTo>
                <a:lnTo>
                  <a:pt x="55879" y="38988"/>
                </a:lnTo>
                <a:lnTo>
                  <a:pt x="55117" y="38582"/>
                </a:lnTo>
                <a:lnTo>
                  <a:pt x="54736" y="38480"/>
                </a:lnTo>
                <a:close/>
              </a:path>
              <a:path w="257810" h="123190">
                <a:moveTo>
                  <a:pt x="25145" y="17068"/>
                </a:moveTo>
                <a:lnTo>
                  <a:pt x="21970" y="17068"/>
                </a:lnTo>
                <a:lnTo>
                  <a:pt x="20700" y="17132"/>
                </a:lnTo>
                <a:lnTo>
                  <a:pt x="15493" y="38480"/>
                </a:lnTo>
                <a:lnTo>
                  <a:pt x="31622" y="38480"/>
                </a:lnTo>
                <a:lnTo>
                  <a:pt x="25145" y="17068"/>
                </a:lnTo>
                <a:close/>
              </a:path>
              <a:path w="257810" h="123190">
                <a:moveTo>
                  <a:pt x="86867" y="0"/>
                </a:moveTo>
                <a:lnTo>
                  <a:pt x="83692" y="0"/>
                </a:lnTo>
                <a:lnTo>
                  <a:pt x="82422" y="63"/>
                </a:lnTo>
                <a:lnTo>
                  <a:pt x="77342" y="1917"/>
                </a:lnTo>
                <a:lnTo>
                  <a:pt x="77342" y="119964"/>
                </a:lnTo>
                <a:lnTo>
                  <a:pt x="83692" y="121805"/>
                </a:lnTo>
                <a:lnTo>
                  <a:pt x="86867" y="121805"/>
                </a:lnTo>
                <a:lnTo>
                  <a:pt x="88264" y="121754"/>
                </a:lnTo>
                <a:lnTo>
                  <a:pt x="90296" y="121513"/>
                </a:lnTo>
                <a:lnTo>
                  <a:pt x="91185" y="121348"/>
                </a:lnTo>
                <a:lnTo>
                  <a:pt x="91693" y="121107"/>
                </a:lnTo>
                <a:lnTo>
                  <a:pt x="92328" y="120878"/>
                </a:lnTo>
                <a:lnTo>
                  <a:pt x="92709" y="120599"/>
                </a:lnTo>
                <a:lnTo>
                  <a:pt x="93217" y="119964"/>
                </a:lnTo>
                <a:lnTo>
                  <a:pt x="93344" y="64350"/>
                </a:lnTo>
                <a:lnTo>
                  <a:pt x="97789" y="59410"/>
                </a:lnTo>
                <a:lnTo>
                  <a:pt x="101980" y="55664"/>
                </a:lnTo>
                <a:lnTo>
                  <a:pt x="110108" y="50558"/>
                </a:lnTo>
                <a:lnTo>
                  <a:pt x="112681" y="49720"/>
                </a:lnTo>
                <a:lnTo>
                  <a:pt x="93344" y="49720"/>
                </a:lnTo>
                <a:lnTo>
                  <a:pt x="93217" y="1917"/>
                </a:lnTo>
                <a:lnTo>
                  <a:pt x="92709" y="1219"/>
                </a:lnTo>
                <a:lnTo>
                  <a:pt x="92328" y="927"/>
                </a:lnTo>
                <a:lnTo>
                  <a:pt x="91693" y="698"/>
                </a:lnTo>
                <a:lnTo>
                  <a:pt x="91185" y="469"/>
                </a:lnTo>
                <a:lnTo>
                  <a:pt x="90296" y="292"/>
                </a:lnTo>
                <a:lnTo>
                  <a:pt x="88264" y="63"/>
                </a:lnTo>
                <a:lnTo>
                  <a:pt x="86867" y="0"/>
                </a:lnTo>
                <a:close/>
              </a:path>
              <a:path w="257810" h="123190">
                <a:moveTo>
                  <a:pt x="148118" y="49275"/>
                </a:moveTo>
                <a:lnTo>
                  <a:pt x="121284" y="49275"/>
                </a:lnTo>
                <a:lnTo>
                  <a:pt x="123951" y="49809"/>
                </a:lnTo>
                <a:lnTo>
                  <a:pt x="128777" y="51892"/>
                </a:lnTo>
                <a:lnTo>
                  <a:pt x="136905" y="119964"/>
                </a:lnTo>
                <a:lnTo>
                  <a:pt x="137413" y="120599"/>
                </a:lnTo>
                <a:lnTo>
                  <a:pt x="137794" y="120878"/>
                </a:lnTo>
                <a:lnTo>
                  <a:pt x="138429" y="121107"/>
                </a:lnTo>
                <a:lnTo>
                  <a:pt x="138937" y="121348"/>
                </a:lnTo>
                <a:lnTo>
                  <a:pt x="139826" y="121513"/>
                </a:lnTo>
                <a:lnTo>
                  <a:pt x="141858" y="121754"/>
                </a:lnTo>
                <a:lnTo>
                  <a:pt x="143255" y="121805"/>
                </a:lnTo>
                <a:lnTo>
                  <a:pt x="146430" y="121805"/>
                </a:lnTo>
                <a:lnTo>
                  <a:pt x="147700" y="121754"/>
                </a:lnTo>
                <a:lnTo>
                  <a:pt x="149732" y="121513"/>
                </a:lnTo>
                <a:lnTo>
                  <a:pt x="150621" y="121348"/>
                </a:lnTo>
                <a:lnTo>
                  <a:pt x="151129" y="121107"/>
                </a:lnTo>
                <a:lnTo>
                  <a:pt x="151764" y="120878"/>
                </a:lnTo>
                <a:lnTo>
                  <a:pt x="152145" y="120599"/>
                </a:lnTo>
                <a:lnTo>
                  <a:pt x="152400" y="120281"/>
                </a:lnTo>
                <a:lnTo>
                  <a:pt x="152780" y="119964"/>
                </a:lnTo>
                <a:lnTo>
                  <a:pt x="152721" y="64350"/>
                </a:lnTo>
                <a:lnTo>
                  <a:pt x="148335" y="49542"/>
                </a:lnTo>
                <a:lnTo>
                  <a:pt x="148118" y="49275"/>
                </a:lnTo>
                <a:close/>
              </a:path>
              <a:path w="257810" h="123190">
                <a:moveTo>
                  <a:pt x="127253" y="36829"/>
                </a:moveTo>
                <a:lnTo>
                  <a:pt x="116712" y="36829"/>
                </a:lnTo>
                <a:lnTo>
                  <a:pt x="112013" y="37896"/>
                </a:lnTo>
                <a:lnTo>
                  <a:pt x="102615" y="42125"/>
                </a:lnTo>
                <a:lnTo>
                  <a:pt x="98043" y="45364"/>
                </a:lnTo>
                <a:lnTo>
                  <a:pt x="93344" y="49720"/>
                </a:lnTo>
                <a:lnTo>
                  <a:pt x="112681" y="49720"/>
                </a:lnTo>
                <a:lnTo>
                  <a:pt x="114045" y="49275"/>
                </a:lnTo>
                <a:lnTo>
                  <a:pt x="148118" y="49275"/>
                </a:lnTo>
                <a:lnTo>
                  <a:pt x="143509" y="43624"/>
                </a:lnTo>
                <a:lnTo>
                  <a:pt x="140207" y="41262"/>
                </a:lnTo>
                <a:lnTo>
                  <a:pt x="136270" y="39484"/>
                </a:lnTo>
                <a:lnTo>
                  <a:pt x="132206" y="37718"/>
                </a:lnTo>
                <a:lnTo>
                  <a:pt x="127253" y="36829"/>
                </a:lnTo>
                <a:close/>
              </a:path>
              <a:path w="257810" h="123190">
                <a:moveTo>
                  <a:pt x="225551" y="36829"/>
                </a:moveTo>
                <a:lnTo>
                  <a:pt x="212216" y="36829"/>
                </a:lnTo>
                <a:lnTo>
                  <a:pt x="206501" y="37833"/>
                </a:lnTo>
                <a:lnTo>
                  <a:pt x="177545" y="67487"/>
                </a:lnTo>
                <a:lnTo>
                  <a:pt x="176529" y="73545"/>
                </a:lnTo>
                <a:lnTo>
                  <a:pt x="176529" y="87363"/>
                </a:lnTo>
                <a:lnTo>
                  <a:pt x="206882" y="122034"/>
                </a:lnTo>
                <a:lnTo>
                  <a:pt x="213232" y="122935"/>
                </a:lnTo>
                <a:lnTo>
                  <a:pt x="224662" y="122935"/>
                </a:lnTo>
                <a:lnTo>
                  <a:pt x="252221" y="116217"/>
                </a:lnTo>
                <a:lnTo>
                  <a:pt x="252602" y="115887"/>
                </a:lnTo>
                <a:lnTo>
                  <a:pt x="252729" y="115544"/>
                </a:lnTo>
                <a:lnTo>
                  <a:pt x="253237" y="114795"/>
                </a:lnTo>
                <a:lnTo>
                  <a:pt x="253237" y="114363"/>
                </a:lnTo>
                <a:lnTo>
                  <a:pt x="253491" y="113436"/>
                </a:lnTo>
                <a:lnTo>
                  <a:pt x="253618" y="111277"/>
                </a:lnTo>
                <a:lnTo>
                  <a:pt x="216661" y="111277"/>
                </a:lnTo>
                <a:lnTo>
                  <a:pt x="212216" y="110604"/>
                </a:lnTo>
                <a:lnTo>
                  <a:pt x="193293" y="82803"/>
                </a:lnTo>
                <a:lnTo>
                  <a:pt x="252729" y="82803"/>
                </a:lnTo>
                <a:lnTo>
                  <a:pt x="254126" y="82321"/>
                </a:lnTo>
                <a:lnTo>
                  <a:pt x="256666" y="80403"/>
                </a:lnTo>
                <a:lnTo>
                  <a:pt x="257301" y="78803"/>
                </a:lnTo>
                <a:lnTo>
                  <a:pt x="257301" y="72262"/>
                </a:lnTo>
                <a:lnTo>
                  <a:pt x="193293" y="72262"/>
                </a:lnTo>
                <a:lnTo>
                  <a:pt x="193420" y="69075"/>
                </a:lnTo>
                <a:lnTo>
                  <a:pt x="213867" y="48069"/>
                </a:lnTo>
                <a:lnTo>
                  <a:pt x="248564" y="48069"/>
                </a:lnTo>
                <a:lnTo>
                  <a:pt x="245109" y="44424"/>
                </a:lnTo>
                <a:lnTo>
                  <a:pt x="241172" y="41770"/>
                </a:lnTo>
                <a:lnTo>
                  <a:pt x="231520" y="37820"/>
                </a:lnTo>
                <a:lnTo>
                  <a:pt x="225551" y="36829"/>
                </a:lnTo>
                <a:close/>
              </a:path>
              <a:path w="257810" h="123190">
                <a:moveTo>
                  <a:pt x="251459" y="105346"/>
                </a:moveTo>
                <a:lnTo>
                  <a:pt x="250189" y="105346"/>
                </a:lnTo>
                <a:lnTo>
                  <a:pt x="249046" y="105651"/>
                </a:lnTo>
                <a:lnTo>
                  <a:pt x="245998" y="106870"/>
                </a:lnTo>
                <a:lnTo>
                  <a:pt x="243966" y="107556"/>
                </a:lnTo>
                <a:lnTo>
                  <a:pt x="241553" y="108305"/>
                </a:lnTo>
                <a:lnTo>
                  <a:pt x="239267" y="109067"/>
                </a:lnTo>
                <a:lnTo>
                  <a:pt x="236346" y="109753"/>
                </a:lnTo>
                <a:lnTo>
                  <a:pt x="229869" y="110972"/>
                </a:lnTo>
                <a:lnTo>
                  <a:pt x="226186" y="111277"/>
                </a:lnTo>
                <a:lnTo>
                  <a:pt x="253618" y="111277"/>
                </a:lnTo>
                <a:lnTo>
                  <a:pt x="253498" y="108305"/>
                </a:lnTo>
                <a:lnTo>
                  <a:pt x="253364" y="107543"/>
                </a:lnTo>
                <a:lnTo>
                  <a:pt x="253237" y="106972"/>
                </a:lnTo>
                <a:lnTo>
                  <a:pt x="252983" y="106565"/>
                </a:lnTo>
                <a:lnTo>
                  <a:pt x="252856" y="106159"/>
                </a:lnTo>
                <a:lnTo>
                  <a:pt x="252602" y="105854"/>
                </a:lnTo>
                <a:lnTo>
                  <a:pt x="251840" y="105448"/>
                </a:lnTo>
                <a:lnTo>
                  <a:pt x="251459" y="105346"/>
                </a:lnTo>
                <a:close/>
              </a:path>
              <a:path w="257810" h="123190">
                <a:moveTo>
                  <a:pt x="248564" y="48069"/>
                </a:moveTo>
                <a:lnTo>
                  <a:pt x="225678" y="48069"/>
                </a:lnTo>
                <a:lnTo>
                  <a:pt x="231520" y="50215"/>
                </a:lnTo>
                <a:lnTo>
                  <a:pt x="239394" y="58800"/>
                </a:lnTo>
                <a:lnTo>
                  <a:pt x="241300" y="64719"/>
                </a:lnTo>
                <a:lnTo>
                  <a:pt x="241172" y="72262"/>
                </a:lnTo>
                <a:lnTo>
                  <a:pt x="257301" y="72262"/>
                </a:lnTo>
                <a:lnTo>
                  <a:pt x="257301" y="68808"/>
                </a:lnTo>
                <a:lnTo>
                  <a:pt x="256539" y="64007"/>
                </a:lnTo>
                <a:lnTo>
                  <a:pt x="255142" y="59512"/>
                </a:lnTo>
                <a:lnTo>
                  <a:pt x="253618" y="55016"/>
                </a:lnTo>
                <a:lnTo>
                  <a:pt x="251332" y="51092"/>
                </a:lnTo>
                <a:lnTo>
                  <a:pt x="248564" y="480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6" name="object 96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5373242" y="6497751"/>
            <a:ext cx="429260" cy="105867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0" y="0"/>
            <a:ext cx="12191999" cy="505612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BA9D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1704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Arial MT</vt:lpstr>
      <vt:lpstr>Calibri</vt:lpstr>
      <vt:lpstr>Cambria</vt:lpstr>
      <vt:lpstr>Segoe UI</vt:lpstr>
      <vt:lpstr>Tahoma</vt:lpstr>
      <vt:lpstr>Times New Roman</vt:lpstr>
      <vt:lpstr>Verdana</vt:lpstr>
      <vt:lpstr>Office Theme</vt:lpstr>
      <vt:lpstr>ANAL</vt:lpstr>
      <vt:lpstr>PROJECT DETAIL</vt:lpstr>
      <vt:lpstr>PowerPoint Presentation</vt:lpstr>
      <vt:lpstr>PROBLEM STATEMENT</vt:lpstr>
      <vt:lpstr>PowerPoint Presentation</vt:lpstr>
      <vt:lpstr>DATASET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2017</vt:lpstr>
      <vt:lpstr>2018</vt:lpstr>
      <vt:lpstr>2019</vt:lpstr>
      <vt:lpstr>QUESTIONS AND ANSWERS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</dc:title>
  <dc:creator>anshusharma111192@gmail.com</dc:creator>
  <cp:lastModifiedBy>Vashu Malik</cp:lastModifiedBy>
  <cp:revision>1</cp:revision>
  <dcterms:created xsi:type="dcterms:W3CDTF">2023-04-10T02:04:08Z</dcterms:created>
  <dcterms:modified xsi:type="dcterms:W3CDTF">2023-04-10T02:07:19Z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2022-10-06T00:00:00Z</vt:filetime>
  </property>
  <property fmtid="{D5CDD505-2E9C-101B-9397-08002B2CF9AE}" pid="3" name="Creator">
    <vt:lpwstr>Microsoft® Word 2019</vt:lpwstr>
  </property>
  <property fmtid="{D5CDD505-2E9C-101B-9397-08002B2CF9AE}" pid="4" name="LastSaved">
    <vt:filetime>2023-04-10T00:00:00Z</vt:filetime>
  </property>
</Properties>
</file>